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14"/>
  </p:notesMasterIdLst>
  <p:sldIdLst>
    <p:sldId id="262" r:id="rId5"/>
    <p:sldId id="279" r:id="rId6"/>
    <p:sldId id="293" r:id="rId7"/>
    <p:sldId id="289" r:id="rId8"/>
    <p:sldId id="290" r:id="rId9"/>
    <p:sldId id="280" r:id="rId10"/>
    <p:sldId id="291" r:id="rId11"/>
    <p:sldId id="288" r:id="rId12"/>
    <p:sldId id="275" r:id="rId13"/>
  </p:sldIdLst>
  <p:sldSz cx="9144000" cy="6858000" type="screen4x3"/>
  <p:notesSz cx="7010400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2" pos="2880" userDrawn="1">
          <p15:clr>
            <a:srgbClr val="A4A3A4"/>
          </p15:clr>
        </p15:guide>
        <p15:guide id="3" orient="horz" pos="187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9C1F"/>
    <a:srgbClr val="D3C6C6"/>
    <a:srgbClr val="DA5926"/>
    <a:srgbClr val="76464B"/>
    <a:srgbClr val="AC8143"/>
    <a:srgbClr val="B022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47" autoAdjust="0"/>
    <p:restoredTop sz="95839" autoAdjust="0"/>
  </p:normalViewPr>
  <p:slideViewPr>
    <p:cSldViewPr snapToGrid="0" showGuides="1">
      <p:cViewPr varScale="1">
        <p:scale>
          <a:sx n="74" d="100"/>
          <a:sy n="74" d="100"/>
        </p:scale>
        <p:origin x="-1380" y="-90"/>
      </p:cViewPr>
      <p:guideLst>
        <p:guide orient="horz" pos="1872"/>
        <p:guide pos="2880"/>
      </p:guideLst>
    </p:cSldViewPr>
  </p:slideViewPr>
  <p:outlineViewPr>
    <p:cViewPr>
      <p:scale>
        <a:sx n="33" d="100"/>
        <a:sy n="33" d="100"/>
      </p:scale>
      <p:origin x="0" y="-2538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28.34025" units="1/cm"/>
          <inkml:channelProperty channel="Y" name="resolution" value="28.33948" units="1/cm"/>
          <inkml:channelProperty channel="T" name="resolution" value="1" units="1/dev"/>
        </inkml:channelProperties>
      </inkml:inkSource>
      <inkml:timestamp xml:id="ts0" timeString="2016-11-28T17:52:48.967"/>
    </inkml:context>
    <inkml:brush xml:id="br0">
      <inkml:brushProperty name="width" value="0.46667" units="cm"/>
      <inkml:brushProperty name="height" value="0.46667" units="cm"/>
      <inkml:brushProperty name="color" value="#FFF200"/>
      <inkml:brushProperty name="fitToCurve" value="1"/>
    </inkml:brush>
  </inkml:definitions>
  <inkml:trace contextRef="#ctx0" brushRef="#br0">0 933 0,'0'0'141,"0"0"-110,42 85 0,1-85 16,41 0-16,-41 0 0,-1 0 32,43 0-48,-43 42 17,0 1 46,43-43 15,-43 42-15,43-42-62,-43 0-1,1 85-15,-1-85 16,0 0 0,43 0-1,-43 42 1,1-42-1,41 0 126,-41 42-110,-1-42-15,43 0 15,-43 0 31,0 0-31,43 0-31,-43 0 32,1 43-17,41-43 48,-41 42-48,-1-42 1,43 42-1,-43-42 1,0 0-16,43 0 16,-43 0-1,1 43 1,41-43-16,-41 42 15,-1-42 1,43 0 0,-43 0-1,43 42 1,-43-42-16,0 0 15,43 0 1,-43 0 0,-42 127 30,0-127 344,0-42-343,0 42-47,0 0 16,43-85 46,-43 43-46,42 42-1,-42-42 17,42 42-17,-42-85-15,85 85 31,-43 0 32,1-42-32,-1-1 0,0 43-31,1-84 31,-1 84-15,-42-43 31,85 1-32,-43 0 79,-42-1-78,42 1 15,1 0 0,41-1-15,-41 43 15,-1-84 0,0 84 203,1-85-203,-1 43 141,43 42-79,-128-43-77,1 43 109,0 0-110,-43 0 1,43-42 0,-1 42-16,-41 0 15,41 0 1,1 0-1,-43 0 1,85-42-16,-84 42 16,41 0-16,1 0 15,-43 0-15,43-43 16,0 43-16,-43-42 15,43 42 1,42-42-16,-43 42 16,-41 0-16,41-85 15,-41 43 1,41 42-1,1-43 1,-43 1 0,43 0-1,0 42 1,42-43-1,-85 43 17,43-42-1,-43 42-16,43 0 17,-1 0-32,1 0 31,-43 0 31,43 0-15,42-85 78,-42 85-110,-43 0 188,85 43-187,-42-43-1,-1 0 1,43 84 0,-42-41-1,-43-1 16,85 0-31,-42-42 63,0 85-48,42-43 17,-85 1-17,85-1-15,-85 0 31,43-42-15,0 43 0,-43-43-1,43 42 1,-43 0-1,85 1 1,-85-1 0,43-42 15,0 42 0,-43 1 343,43-43-342,-43 0 14,85 0 157,42 0-187,-42-43-1,85 1 1,-43 0-16,1-1 16,-1 43-16,0-42 15,1 0 1,41-1-1,-41 1 1,-1 0 0,0 42-1,-42-43-15,43 43 16,-1-84 15,0 84-31,1-43 31,-1 43-15,43-42-1,-43 42 1,43-42 15,-85-43-31,0 127 78,0 1-62,42 41-1,-42-41-15,0-1 32,0 0-17,0 43-15,0-43 16,-42 43-1,42-43 1,-43 1 0,43 41-16,0-41 15,0-1-15,-42 43 16,0-43-1,-1-42 173,43-85-126,-84 43-46,84-43 108,-85 85-77,127 0 47,-42-42-79,43 0 1,-43-1-16,42 1 16,-42 0-16,85 42 15,-1-43-15,-41 1 16,41 0-16,-84-1 15,85 43 1,-85-84 0,85 84-1,-43 0 48,0 84-48,-42-41 1,0-1-16,0 43 15,0-43-15,0 0 16,-42 1 0,42 84-16,0-85 15,0 43 16,0-85-15,42-43 78,-42 1-79,0 0-15,0-43 16,0 43-1,0-1 1,85 43 46,-43-42-30,1 42-32,-43-85 15,84 85 48,-41 0-48,41 0 1,-84 0 62,43 85-63,-43-43-15,0 1 16,42 41-16,-42-41 16,0-1-16,0 43 15,0-43-15,-42-42 141,42-42-126,0-1 1,0-41-1,42 84 1,-42-43-16,85 1 16,-85 0-16,84-1 15,-41 1-15,-1 42 16,43-42-16,-43-43 15,0 85 1,1 0 31,41 0 0,-41 0-32,-1 0 16,43 0 16,-85 42-16,0 1-15,-43 41 0,1-84-1,0 85-15,-1-85 16,1 85-16,0-85 15,-43 42-15,43 0 16,-43 1-16,85-1 16,-85-42-16,85 42 15,-42-42-15,0 43 16,-43-1-1,85 0 1,-85-42 0,85 43-1,0-43 48,43 0-48,-1-43 16,0 43-31,43 0 16,-43 0-16,1 0 16,41-42-16,43-43 15,-84 85-15,84-84 16,-85 41-16,-42 1 125,42 0-94,-42-43-16,43 43 1,-1 42 0,0-43-16,-42-41 15,43 41-15,-43 43 94,0 43-79,0-1 1,-43 43-16,-41-85 16,41 42-16,1 0 15,-43-42-15,85 85 16,-84-85-16,41 0 15,-84 127-15,85-127 16,0 0 0,-1 0-1,-41 0 1,41 0-1,-41 42-15,41-42 16,1 43-16,-43-1 16,43-42-16,0 85 15,-1-85-15,1 0 16,-43 0 46,43-43-31,-43 1 32,43 0-48,0 42 1,42-43 0,-85 43-1,43 0 1,-1 0-1,43-42 1,-84 42 0,41 0-16,1 0 15,-85-42 1,0 42-16,85-43 15,-1 43-15,-41 0 16,41-42-16,1 42 16,-43 0-1,43 0 16,0-42 172,-43 42-187,43 0 46,-1 0 16,-41 0 16,41 0-79,1 0 1,42 0 187,85-43-156,-43 1-47,0 0 31,43 42-16,-43-43 1,1 1 0,-1 42-1,0-42 1,43 42 15,-43-85-15,43 85-1,-43-42 1,1-1 15,-1 43-31,0-42 47,43 42-32,-85-42 1,85-1 31,-43 43-16,0-84 0,1 41-15,41 43 31,-84-84-16,85 84-31,-43 0 31,43-43 16,-85 1-32,85 42 266,-85 42-187,84-42-79,-41 43 1,-1-43 0,127 42-1,-84 0 16,-43-42-15,43 0 46,-43 0-30,-42 85-17,43-85 16,-1 0 16,43 0-16,-43 42 16,43-42-16,-43 43 16,0-43-31,43 0 155,-85 42-155,85-42 15,-43 0 0,0 42-15,85 1 15,-84-43-15,-1 0 15,43 0 125,-43 42-125,0-42 16,43 42 0,-43-42-32,1 0 32,41 85 0,-41-85-47,-1 0 78,0 42-16,43-42-15,-43 0 47,-42 0 374,-84 0-437,41 0-15,1 0-1,-43 0 1,43 0-16,42 85 15,-42-85 1,-43 0 0,43 85 15,-1-85 0,1 0-15,0 84 15,-1-41 47,-41-43-31,84 84-1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28.34025" units="1/cm"/>
          <inkml:channelProperty channel="Y" name="resolution" value="28.33948" units="1/cm"/>
          <inkml:channelProperty channel="T" name="resolution" value="1" units="1/dev"/>
        </inkml:channelProperties>
      </inkml:inkSource>
      <inkml:timestamp xml:id="ts0" timeString="2016-11-28T17:52:48.968"/>
    </inkml:context>
    <inkml:brush xml:id="br0">
      <inkml:brushProperty name="width" value="0.46667" units="cm"/>
      <inkml:brushProperty name="height" value="0.46667" units="cm"/>
      <inkml:brushProperty name="color" value="#FFF200"/>
      <inkml:brushProperty name="fitToCurve" value="1"/>
    </inkml:brush>
  </inkml:definitions>
  <inkml:trace contextRef="#ctx0" brushRef="#br0">0 0 0,'0'0'110,"106"0"-64,-53 0-14,0 0-17,0 0 16,53 0 94,-53 0-78,0 0 15,52 0-15,-52 0 16,0 0 46,53 0-16,-53 0 251,0 0-282,53 0 156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  <inkml:channel name="T" type="integer" max="2.14748E9" units="dev"/>
        </inkml:traceFormat>
        <inkml:channelProperties>
          <inkml:channelProperty channel="X" name="resolution" value="28.34025" units="1/cm"/>
          <inkml:channelProperty channel="Y" name="resolution" value="28.33948" units="1/cm"/>
          <inkml:channelProperty channel="T" name="resolution" value="1" units="1/dev"/>
        </inkml:channelProperties>
      </inkml:inkSource>
      <inkml:timestamp xml:id="ts0" timeString="2016-11-28T17:53:22.556"/>
    </inkml:context>
    <inkml:brush xml:id="br0">
      <inkml:brushProperty name="width" value="0.46667" units="cm"/>
      <inkml:brushProperty name="height" value="0.46667" units="cm"/>
      <inkml:brushProperty name="color" value="#FFF200"/>
      <inkml:brushProperty name="fitToCurve" value="1"/>
    </inkml:brush>
  </inkml:definitions>
  <inkml:trace contextRef="#ctx0" brushRef="#br0">0 0 0,'0'0'110,"106"0"-64,-53 0-14,0 0-17,0 0 16,53 0 94,-53 0-78,0 0 15,52 0-15,-52 0 16,0 0 46,53 0-16,-53 0 251,0 0-282,53 0 156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34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34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13C565-DF22-4B33-8E87-0D9BF11ED00F}" type="datetimeFigureOut">
              <a:rPr lang="en-US" smtClean="0"/>
              <a:t>11/28/2016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27163" y="1154113"/>
            <a:ext cx="4156075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44861"/>
            <a:ext cx="5608320" cy="363670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34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34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7425EF-932E-4BB0-AD97-07196FB8B5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761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27163" y="1154113"/>
            <a:ext cx="4156075" cy="3116262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7425EF-932E-4BB0-AD97-07196FB8B54B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563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3312" y="2328180"/>
            <a:ext cx="8200572" cy="2685143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lnSpc>
                <a:spcPts val="7000"/>
              </a:lnSpc>
              <a:defRPr lang="en-US" sz="720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3312" y="5349762"/>
            <a:ext cx="4361543" cy="659152"/>
          </a:xfrm>
        </p:spPr>
        <p:txBody>
          <a:bodyPr vert="horz" lIns="0" tIns="0" rIns="0" bIns="0" rtlCol="0" anchor="ctr" anchorCtr="0">
            <a:noAutofit/>
          </a:bodyPr>
          <a:lstStyle>
            <a:lvl1pPr>
              <a:defRPr lang="en-US" sz="1800" b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lnSpc>
                <a:spcPct val="90000"/>
              </a:lnSpc>
              <a:spcBef>
                <a:spcPct val="0"/>
              </a:spcBef>
            </a:pPr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312" y="1675516"/>
            <a:ext cx="1734457" cy="316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26978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hree lin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533195"/>
            <a:ext cx="2641600" cy="1839005"/>
          </a:xfrm>
        </p:spPr>
        <p:txBody>
          <a:bodyPr anchor="ctr" anchorCtr="0">
            <a:noAutofit/>
          </a:bodyPr>
          <a:lstStyle>
            <a:lvl1pPr algn="l"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0887" y="2255268"/>
            <a:ext cx="4698999" cy="2394858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16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-1"/>
            <a:ext cx="2285999" cy="112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2286000" y="-1"/>
            <a:ext cx="2285999" cy="1124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4572002" y="-1"/>
            <a:ext cx="2285999" cy="1124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6858001" y="-1"/>
            <a:ext cx="2285999" cy="1124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3422877" y="2243935"/>
            <a:ext cx="58284" cy="241752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24191" y="6311899"/>
            <a:ext cx="422383" cy="36512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lang="en-US" sz="1000" baseline="0" smtClean="0">
                <a:solidFill>
                  <a:schemeClr val="bg2"/>
                </a:solidFill>
              </a:defRPr>
            </a:lvl1pPr>
          </a:lstStyle>
          <a:p>
            <a:fld id="{449EE1FA-814C-4BDC-9591-31839B5CF71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74745" y="6311899"/>
            <a:ext cx="2852057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sz="1000" baseline="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PRESENTATION TITLE GOES HERE 2016</a:t>
            </a:r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491303"/>
            <a:ext cx="835819" cy="15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802605"/>
      </p:ext>
    </p:extLst>
  </p:cSld>
  <p:clrMapOvr>
    <a:masterClrMapping/>
  </p:clrMapOvr>
  <p:extLst mod="1">
    <p:ext uri="{DCECCB84-F9BA-43D5-87BE-67443E8EF086}">
      <p15:sldGuideLst xmlns:p15="http://schemas.microsoft.com/office/powerpoint/2012/main" xmlns="">
        <p15:guide id="1" pos="1968" userDrawn="1">
          <p15:clr>
            <a:srgbClr val="FBAE40"/>
          </p15:clr>
        </p15:guide>
        <p15:guide id="2" pos="237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600"/>
            </a:lvl1pPr>
            <a:lvl2pPr>
              <a:spcBef>
                <a:spcPts val="0"/>
              </a:spcBef>
              <a:defRPr sz="1200"/>
            </a:lvl2pPr>
            <a:lvl3pPr>
              <a:spcBef>
                <a:spcPts val="1200"/>
              </a:spcBef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24191" y="6311899"/>
            <a:ext cx="422383" cy="36512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lang="en-US" sz="1000" baseline="0" smtClean="0">
                <a:solidFill>
                  <a:schemeClr val="bg2"/>
                </a:solidFill>
              </a:defRPr>
            </a:lvl1pPr>
          </a:lstStyle>
          <a:p>
            <a:fld id="{449EE1FA-814C-4BDC-9591-31839B5CF71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74745" y="6311899"/>
            <a:ext cx="2852057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sz="1000" baseline="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PRESENTATION TITLE GOES HERE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12065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--2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3624036" cy="4351338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spcBef>
                <a:spcPts val="0"/>
              </a:spcBef>
              <a:defRPr sz="1200"/>
            </a:lvl2pPr>
            <a:lvl3pPr>
              <a:spcBef>
                <a:spcPts val="1200"/>
              </a:spcBef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24191" y="6311899"/>
            <a:ext cx="422383" cy="36512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lang="en-US" sz="1000" baseline="0" smtClean="0">
                <a:solidFill>
                  <a:schemeClr val="bg2"/>
                </a:solidFill>
              </a:defRPr>
            </a:lvl1pPr>
          </a:lstStyle>
          <a:p>
            <a:fld id="{449EE1FA-814C-4BDC-9591-31839B5CF71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74745" y="6311899"/>
            <a:ext cx="2852057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sz="1000" baseline="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PRESENTATION TITLE GOES HERE 2016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2"/>
          </p:nvPr>
        </p:nvSpPr>
        <p:spPr>
          <a:xfrm>
            <a:off x="4847771" y="1825625"/>
            <a:ext cx="3686629" cy="4351338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spcBef>
                <a:spcPts val="0"/>
              </a:spcBef>
              <a:defRPr sz="1200"/>
            </a:lvl2pPr>
            <a:lvl3pPr>
              <a:spcBef>
                <a:spcPts val="1200"/>
              </a:spcBef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289556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841375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spcBef>
                <a:spcPts val="0"/>
              </a:spcBef>
              <a:defRPr sz="1200"/>
            </a:lvl2pPr>
            <a:lvl3pPr>
              <a:spcBef>
                <a:spcPts val="1800"/>
              </a:spcBef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24191" y="6311899"/>
            <a:ext cx="422383" cy="36512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lang="en-US" sz="1000" baseline="0" smtClean="0">
                <a:solidFill>
                  <a:schemeClr val="bg2"/>
                </a:solidFill>
              </a:defRPr>
            </a:lvl1pPr>
          </a:lstStyle>
          <a:p>
            <a:fld id="{449EE1FA-814C-4BDC-9591-31839B5CF71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74745" y="6311899"/>
            <a:ext cx="2852057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sz="1000" baseline="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PRESENTATION TITLE GOES HERE 2016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2"/>
          </p:nvPr>
        </p:nvSpPr>
        <p:spPr>
          <a:xfrm>
            <a:off x="501650" y="2801937"/>
            <a:ext cx="8121650" cy="3509962"/>
          </a:xfrm>
          <a:pattFill prst="wdDnDiag">
            <a:fgClr>
              <a:schemeClr val="bg1">
                <a:lumMod val="50000"/>
              </a:schemeClr>
            </a:fgClr>
            <a:bgClr>
              <a:schemeClr val="bg1"/>
            </a:bgClr>
          </a:patt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7334153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Breaker-1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622754"/>
            <a:ext cx="7886700" cy="1612491"/>
          </a:xfrm>
        </p:spPr>
        <p:txBody>
          <a:bodyPr anchor="ctr" anchorCtr="0">
            <a:normAutofit/>
          </a:bodyPr>
          <a:lstStyle>
            <a:lvl1pPr algn="ctr">
              <a:defRPr sz="54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24191" y="6311899"/>
            <a:ext cx="422383" cy="36512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lang="en-US" sz="1000" baseline="0" smtClean="0">
                <a:solidFill>
                  <a:schemeClr val="bg1"/>
                </a:solidFill>
              </a:defRPr>
            </a:lvl1pPr>
          </a:lstStyle>
          <a:p>
            <a:fld id="{449EE1FA-814C-4BDC-9591-31839B5CF71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74745" y="6311899"/>
            <a:ext cx="2852057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sz="1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 GOES HERE 2016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491303"/>
            <a:ext cx="835819" cy="15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7063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Breaker-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622754"/>
            <a:ext cx="7886700" cy="1612491"/>
          </a:xfrm>
        </p:spPr>
        <p:txBody>
          <a:bodyPr anchor="ctr" anchorCtr="0">
            <a:normAutofit/>
          </a:bodyPr>
          <a:lstStyle>
            <a:lvl1pPr algn="ctr">
              <a:defRPr sz="54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24191" y="6311899"/>
            <a:ext cx="422383" cy="36512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lang="en-US" sz="1000" baseline="0" smtClean="0">
                <a:solidFill>
                  <a:schemeClr val="bg1"/>
                </a:solidFill>
              </a:defRPr>
            </a:lvl1pPr>
          </a:lstStyle>
          <a:p>
            <a:fld id="{449EE1FA-814C-4BDC-9591-31839B5CF71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74745" y="6311899"/>
            <a:ext cx="2852057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sz="1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 GOES HERE 2016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491303"/>
            <a:ext cx="835819" cy="15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398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Breaker-3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622754"/>
            <a:ext cx="7886700" cy="1612491"/>
          </a:xfrm>
        </p:spPr>
        <p:txBody>
          <a:bodyPr anchor="ctr" anchorCtr="0">
            <a:normAutofit/>
          </a:bodyPr>
          <a:lstStyle>
            <a:lvl1pPr algn="ctr">
              <a:defRPr sz="54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24191" y="6311899"/>
            <a:ext cx="422383" cy="36512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lang="en-US" sz="1000" baseline="0" smtClean="0">
                <a:solidFill>
                  <a:schemeClr val="bg1"/>
                </a:solidFill>
              </a:defRPr>
            </a:lvl1pPr>
          </a:lstStyle>
          <a:p>
            <a:fld id="{449EE1FA-814C-4BDC-9591-31839B5CF71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74745" y="6311899"/>
            <a:ext cx="2852057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sz="1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 GOES HERE 2016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491303"/>
            <a:ext cx="835819" cy="15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293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Breaker-4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622754"/>
            <a:ext cx="7886700" cy="1612491"/>
          </a:xfrm>
          <a:effectLst/>
        </p:spPr>
        <p:txBody>
          <a:bodyPr anchor="ctr" anchorCtr="0">
            <a:normAutofit/>
          </a:bodyPr>
          <a:lstStyle>
            <a:lvl1pPr algn="ctr">
              <a:defRPr sz="54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24191" y="6311899"/>
            <a:ext cx="422383" cy="36512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lang="en-US" sz="1000" baseline="0" smtClean="0">
                <a:solidFill>
                  <a:schemeClr val="bg1"/>
                </a:solidFill>
              </a:defRPr>
            </a:lvl1pPr>
          </a:lstStyle>
          <a:p>
            <a:fld id="{449EE1FA-814C-4BDC-9591-31839B5CF71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74745" y="6311899"/>
            <a:ext cx="2852057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sz="1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 GOES HERE 2016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491303"/>
            <a:ext cx="835819" cy="15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5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Breaker-5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622754"/>
            <a:ext cx="7886700" cy="1612491"/>
          </a:xfrm>
        </p:spPr>
        <p:txBody>
          <a:bodyPr anchor="ctr" anchorCtr="0">
            <a:normAutofit/>
          </a:bodyPr>
          <a:lstStyle>
            <a:lvl1pPr algn="ctr">
              <a:defRPr sz="5400" b="1" i="0" baseline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24191" y="6311899"/>
            <a:ext cx="422383" cy="36512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lang="en-US" sz="1000" baseline="0" smtClean="0">
                <a:solidFill>
                  <a:schemeClr val="bg1"/>
                </a:solidFill>
              </a:defRPr>
            </a:lvl1pPr>
          </a:lstStyle>
          <a:p>
            <a:fld id="{449EE1FA-814C-4BDC-9591-31839B5CF71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74745" y="6311899"/>
            <a:ext cx="2852057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sz="1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 GOES HERE 2016</a:t>
            </a:r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491303"/>
            <a:ext cx="835819" cy="15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754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-1"/>
            <a:ext cx="4572001" cy="6857999"/>
          </a:xfrm>
          <a:pattFill prst="wdDnDiag">
            <a:fgClr>
              <a:schemeClr val="bg1">
                <a:lumMod val="50000"/>
              </a:schemeClr>
            </a:fgClr>
            <a:bgClr>
              <a:schemeClr val="bg1"/>
            </a:bgClr>
          </a:pattFill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0" y="745687"/>
            <a:ext cx="3637359" cy="775137"/>
          </a:xfrm>
        </p:spPr>
        <p:txBody>
          <a:bodyPr anchor="b">
            <a:noAutofit/>
          </a:bodyPr>
          <a:lstStyle>
            <a:lvl1pPr>
              <a:defRPr sz="3200" b="1">
                <a:solidFill>
                  <a:srgbClr val="B02239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1" y="-1"/>
            <a:ext cx="2285999" cy="112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2286000" y="-1"/>
            <a:ext cx="2285999" cy="1124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628650" y="1908854"/>
            <a:ext cx="3638550" cy="2411685"/>
          </a:xfrm>
        </p:spPr>
        <p:txBody>
          <a:bodyPr>
            <a:noAutofit/>
          </a:bodyPr>
          <a:lstStyle>
            <a:lvl1pPr marL="0" indent="0">
              <a:buNone/>
              <a:defRPr sz="1400" baseline="0">
                <a:solidFill>
                  <a:schemeClr val="bg2"/>
                </a:solidFill>
              </a:defRPr>
            </a:lvl1pPr>
            <a:lvl2pPr marL="0" indent="0">
              <a:buNone/>
              <a:defRPr sz="1200" baseline="0">
                <a:solidFill>
                  <a:schemeClr val="accent3"/>
                </a:solidFill>
              </a:defRPr>
            </a:lvl2pPr>
            <a:lvl3pPr>
              <a:defRPr sz="1200" baseline="0"/>
            </a:lvl3pPr>
            <a:lvl4pPr>
              <a:defRPr sz="1200" baseline="0"/>
            </a:lvl4pPr>
            <a:lvl5pPr>
              <a:defRPr sz="1200" baseline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</p:txBody>
      </p:sp>
      <p:sp>
        <p:nvSpPr>
          <p:cNvPr id="1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24191" y="6311899"/>
            <a:ext cx="422383" cy="36512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lang="en-US" sz="1000" baseline="0" smtClean="0">
                <a:solidFill>
                  <a:schemeClr val="bg1"/>
                </a:solidFill>
              </a:defRPr>
            </a:lvl1pPr>
          </a:lstStyle>
          <a:p>
            <a:fld id="{449EE1FA-814C-4BDC-9591-31839B5CF71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74745" y="6311899"/>
            <a:ext cx="2852057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sz="1000"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PRESENTATION TITLE GOES HERE 2016</a:t>
            </a:r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491303"/>
            <a:ext cx="835819" cy="15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940668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 xmlns="">
        <p15:guide id="1" orient="horz" pos="432" userDrawn="1">
          <p15:clr>
            <a:srgbClr val="FBAE40"/>
          </p15:clr>
        </p15:guide>
        <p15:guide id="2" orient="horz" pos="3936" userDrawn="1">
          <p15:clr>
            <a:srgbClr val="FBAE40"/>
          </p15:clr>
        </p15:guide>
        <p15:guide id="3" pos="2880" userDrawn="1">
          <p15:clr>
            <a:srgbClr val="FBAE40"/>
          </p15:clr>
        </p15:guide>
        <p15:guide id="6" pos="268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976535" y="631190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PRESENTATION TITLE GOES HERE 2016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D672348-23E4-4424-9DDB-E8E27D65AD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4861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976535" y="631190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PRESENTATION TITLE GOES HERE 2016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D672348-23E4-4424-9DDB-E8E27D65AD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102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976535" y="6311901"/>
            <a:ext cx="30861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>PRESENTATION TITLE GOES HERE 2016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D672348-23E4-4424-9DDB-E8E27D65AD7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437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600"/>
              </a:spcBef>
              <a:defRPr/>
            </a:lvl1pPr>
            <a:lvl2pPr>
              <a:spcBef>
                <a:spcPts val="0"/>
              </a:spcBef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78168" y="6307667"/>
            <a:ext cx="302283" cy="36512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lang="en-US" sz="700" baseline="0" smtClean="0">
                <a:solidFill>
                  <a:schemeClr val="bg2"/>
                </a:solidFill>
              </a:defRPr>
            </a:lvl1pPr>
          </a:lstStyle>
          <a:p>
            <a:fld id="{449EE1FA-814C-4BDC-9591-31839B5CF71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479522" y="6307667"/>
            <a:ext cx="2852057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sz="700" baseline="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AB InBev Company Presentation 2016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6893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1" y="-1"/>
            <a:ext cx="2285999" cy="112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2286000" y="-1"/>
            <a:ext cx="2285999" cy="1124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4572002" y="-1"/>
            <a:ext cx="2285999" cy="11248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6858001" y="-1"/>
            <a:ext cx="2285999" cy="11248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24191" y="6311899"/>
            <a:ext cx="422383" cy="365127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lang="en-US" sz="1000" baseline="0" smtClean="0">
                <a:solidFill>
                  <a:schemeClr val="bg2"/>
                </a:solidFill>
              </a:defRPr>
            </a:lvl1pPr>
          </a:lstStyle>
          <a:p>
            <a:fld id="{449EE1FA-814C-4BDC-9591-31839B5CF71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74745" y="6311899"/>
            <a:ext cx="2852057" cy="365125"/>
          </a:xfrm>
          <a:prstGeom prst="rect">
            <a:avLst/>
          </a:prstGeom>
        </p:spPr>
        <p:txBody>
          <a:bodyPr lIns="0" tIns="0" rIns="0" bIns="0" anchor="b" anchorCtr="0"/>
          <a:lstStyle>
            <a:lvl1pPr algn="r">
              <a:defRPr sz="1000" baseline="0">
                <a:solidFill>
                  <a:schemeClr val="bg2"/>
                </a:solidFill>
              </a:defRPr>
            </a:lvl1pPr>
          </a:lstStyle>
          <a:p>
            <a:r>
              <a:rPr lang="en-US" dirty="0" smtClean="0"/>
              <a:t>PRESENTATION TITLE GOES HERE 2016</a:t>
            </a:r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6491303"/>
            <a:ext cx="835819" cy="15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21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61" r:id="rId2"/>
    <p:sldLayoutId id="2147483662" r:id="rId3"/>
    <p:sldLayoutId id="2147483673" r:id="rId4"/>
    <p:sldLayoutId id="2147483680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72" r:id="rId11"/>
    <p:sldLayoutId id="2147483664" r:id="rId12"/>
    <p:sldLayoutId id="2147483665" r:id="rId13"/>
    <p:sldLayoutId id="2147483666" r:id="rId14"/>
    <p:sldLayoutId id="2147483681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sz="1800" b="1" kern="1200" baseline="0">
          <a:solidFill>
            <a:schemeClr val="bg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None/>
        <a:defRPr sz="1400" kern="1200" baseline="0">
          <a:solidFill>
            <a:schemeClr val="bg2"/>
          </a:solidFill>
          <a:latin typeface="+mn-lt"/>
          <a:ea typeface="+mn-ea"/>
          <a:cs typeface="+mn-cs"/>
        </a:defRPr>
      </a:lvl2pPr>
      <a:lvl3pPr marL="355600" indent="-157163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 baseline="0">
          <a:solidFill>
            <a:schemeClr val="bg2"/>
          </a:solidFill>
          <a:latin typeface="+mn-lt"/>
          <a:ea typeface="+mn-ea"/>
          <a:cs typeface="+mn-cs"/>
        </a:defRPr>
      </a:lvl3pPr>
      <a:lvl4pPr marL="5715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–"/>
        <a:defRPr sz="1400" kern="1200" baseline="0">
          <a:solidFill>
            <a:schemeClr val="bg2"/>
          </a:solidFill>
          <a:latin typeface="+mn-lt"/>
          <a:ea typeface="+mn-ea"/>
          <a:cs typeface="+mn-cs"/>
        </a:defRPr>
      </a:lvl4pPr>
      <a:lvl5pPr marL="862013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400" kern="1200" baseline="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4184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  <p15:guide id="3" pos="5376" userDrawn="1">
          <p15:clr>
            <a:srgbClr val="F26B43"/>
          </p15:clr>
        </p15:guide>
        <p15:guide id="4" pos="384" userDrawn="1">
          <p15:clr>
            <a:srgbClr val="F26B43"/>
          </p15:clr>
        </p15:guide>
        <p15:guide id="5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customXml" Target="../ink/ink1.xml"/><Relationship Id="rId7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emf"/><Relationship Id="rId5" Type="http://schemas.openxmlformats.org/officeDocument/2006/relationships/customXml" Target="../ink/ink2.xml"/><Relationship Id="rId4" Type="http://schemas.openxmlformats.org/officeDocument/2006/relationships/image" Target="../media/image24.emf"/><Relationship Id="rId9" Type="http://schemas.openxmlformats.org/officeDocument/2006/relationships/customXml" Target="../ink/ink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4" Type="http://schemas.openxmlformats.org/officeDocument/2006/relationships/image" Target="file://localhost/Users/cespedl1/Desktop/Local%20Project%20Files/ABinBev/ABI%20Sustainability2016/6.22.16/IMAGES/WheatField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573312" y="3403940"/>
            <a:ext cx="8200572" cy="2685143"/>
          </a:xfrm>
        </p:spPr>
        <p:txBody>
          <a:bodyPr/>
          <a:lstStyle/>
          <a:p>
            <a:r>
              <a:rPr lang="it-IT" sz="6000" dirty="0">
                <a:latin typeface="Carlito" panose="020F0502020204030204" pitchFamily="34" charset="0"/>
                <a:ea typeface="Source Sans Pro ExtraLight" panose="020B0303030403020204" pitchFamily="34" charset="0"/>
                <a:cs typeface="Carlito" panose="020F0502020204030204" pitchFamily="34" charset="0"/>
              </a:rPr>
              <a:t>SAFETY DEVELOPMENT PLAN</a:t>
            </a:r>
            <a:r>
              <a:rPr lang="it-IT" sz="3600" dirty="0">
                <a:latin typeface="Carlito" panose="020F0502020204030204" pitchFamily="34" charset="0"/>
                <a:ea typeface="Source Sans Pro ExtraLight" panose="020B0303030403020204" pitchFamily="34" charset="0"/>
                <a:cs typeface="Carlito" panose="020F0502020204030204" pitchFamily="34" charset="0"/>
              </a:rPr>
              <a:t/>
            </a:r>
            <a:br>
              <a:rPr lang="it-IT" sz="3600" dirty="0">
                <a:latin typeface="Carlito" panose="020F0502020204030204" pitchFamily="34" charset="0"/>
                <a:ea typeface="Source Sans Pro ExtraLight" panose="020B0303030403020204" pitchFamily="34" charset="0"/>
                <a:cs typeface="Carlito" panose="020F0502020204030204" pitchFamily="34" charset="0"/>
              </a:rPr>
            </a:br>
            <a:r>
              <a:rPr lang="it-IT" sz="4000" dirty="0" smtClean="0">
                <a:latin typeface="Carlito" panose="020F0502020204030204" pitchFamily="34" charset="0"/>
                <a:ea typeface="Source Sans Pro ExtraLight" panose="020B0303030403020204" pitchFamily="34" charset="0"/>
                <a:cs typeface="Carlito" panose="020F0502020204030204" pitchFamily="34" charset="0"/>
              </a:rPr>
              <a:t>ALBAIRATE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000" dirty="0" smtClean="0"/>
              <a:t>November </a:t>
            </a:r>
            <a:r>
              <a:rPr lang="en-US" sz="2000" dirty="0" smtClean="0"/>
              <a:t>28, </a:t>
            </a:r>
            <a:r>
              <a:rPr lang="en-US" sz="2000" dirty="0" smtClean="0"/>
              <a:t>2016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086600" y="6356350"/>
            <a:ext cx="2057400" cy="365125"/>
          </a:xfrm>
        </p:spPr>
        <p:txBody>
          <a:bodyPr/>
          <a:lstStyle/>
          <a:p>
            <a:fld id="{7D672348-23E4-4424-9DDB-E8E27D65AD77}" type="slidenum">
              <a:rPr lang="en-US" smtClean="0"/>
              <a:t>1</a:t>
            </a:fld>
            <a:endParaRPr lang="en-US" dirty="0"/>
          </a:p>
        </p:txBody>
      </p:sp>
      <p:grpSp>
        <p:nvGrpSpPr>
          <p:cNvPr id="7" name="Gruppo 27"/>
          <p:cNvGrpSpPr/>
          <p:nvPr/>
        </p:nvGrpSpPr>
        <p:grpSpPr>
          <a:xfrm>
            <a:off x="5187814" y="4179738"/>
            <a:ext cx="3608710" cy="2198850"/>
            <a:chOff x="3986212" y="2185987"/>
            <a:chExt cx="4219575" cy="2486025"/>
          </a:xfrm>
        </p:grpSpPr>
        <p:pic>
          <p:nvPicPr>
            <p:cNvPr id="9" name="Immagine 28"/>
            <p:cNvPicPr>
              <a:picLocks noChangeAspect="1"/>
            </p:cNvPicPr>
            <p:nvPr/>
          </p:nvPicPr>
          <p:blipFill>
            <a:blip r:embed="rId2" cstate="email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saturation sat="99000"/>
                      </a14:imgEffect>
                      <a14:imgEffect>
                        <a14:brightnessContrast bright="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986212" y="2185987"/>
              <a:ext cx="4219575" cy="2486025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0" name="Rettangolo 29"/>
            <p:cNvSpPr/>
            <p:nvPr/>
          </p:nvSpPr>
          <p:spPr>
            <a:xfrm rot="772729">
              <a:off x="5917841" y="3631842"/>
              <a:ext cx="515156" cy="1159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</p:spTree>
    <p:extLst>
      <p:ext uri="{BB962C8B-B14F-4D97-AF65-F5344CB8AC3E}">
        <p14:creationId xmlns:p14="http://schemas.microsoft.com/office/powerpoint/2010/main" val="3445937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8324191" y="6286141"/>
            <a:ext cx="422383" cy="365127"/>
          </a:xfrm>
        </p:spPr>
        <p:txBody>
          <a:bodyPr/>
          <a:lstStyle/>
          <a:p>
            <a:fld id="{449EE1FA-814C-4BDC-9591-31839B5CF716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628650" y="81788"/>
            <a:ext cx="78867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err="1" smtClean="0"/>
              <a:t>Pedestrians</a:t>
            </a:r>
            <a:r>
              <a:rPr lang="de-DE" dirty="0" smtClean="0"/>
              <a:t> – </a:t>
            </a:r>
            <a:r>
              <a:rPr lang="de-DE" dirty="0" err="1" smtClean="0"/>
              <a:t>external</a:t>
            </a:r>
            <a:r>
              <a:rPr lang="de-DE" dirty="0" smtClean="0"/>
              <a:t> </a:t>
            </a:r>
            <a:r>
              <a:rPr lang="de-DE" dirty="0" err="1" smtClean="0"/>
              <a:t>areas</a:t>
            </a:r>
            <a:endParaRPr lang="it-IT" sz="2800" dirty="0">
              <a:solidFill>
                <a:schemeClr val="accent2"/>
              </a:solidFill>
            </a:endParaRPr>
          </a:p>
        </p:txBody>
      </p:sp>
      <p:sp>
        <p:nvSpPr>
          <p:cNvPr id="7" name="CasellaDiTesto 5"/>
          <p:cNvSpPr txBox="1"/>
          <p:nvPr/>
        </p:nvSpPr>
        <p:spPr>
          <a:xfrm>
            <a:off x="527298" y="1247976"/>
            <a:ext cx="76507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>
                <a:latin typeface="Carlito" panose="020F0502020204030204" pitchFamily="34" charset="0"/>
                <a:cs typeface="Carlito" panose="020F0502020204030204" pitchFamily="34" charset="0"/>
              </a:rPr>
              <a:t>1. Truck drivers must park </a:t>
            </a:r>
            <a:r>
              <a:rPr lang="it-IT" sz="2000" dirty="0" err="1">
                <a:latin typeface="Carlito" panose="020F0502020204030204" pitchFamily="34" charset="0"/>
                <a:cs typeface="Carlito" panose="020F0502020204030204" pitchFamily="34" charset="0"/>
              </a:rPr>
              <a:t>their</a:t>
            </a:r>
            <a:r>
              <a:rPr lang="it-IT" sz="2000" dirty="0">
                <a:latin typeface="Carlito" panose="020F0502020204030204" pitchFamily="34" charset="0"/>
                <a:cs typeface="Carlito" panose="020F0502020204030204" pitchFamily="34" charset="0"/>
              </a:rPr>
              <a:t> truck along the </a:t>
            </a:r>
            <a:r>
              <a:rPr lang="it-IT" sz="2000" u="sng" dirty="0" smtClean="0">
                <a:solidFill>
                  <a:srgbClr val="F39C1F"/>
                </a:solidFill>
                <a:latin typeface="Carlito" panose="020F0502020204030204" pitchFamily="34" charset="0"/>
                <a:cs typeface="Carlito" panose="020F0502020204030204" pitchFamily="34" charset="0"/>
              </a:rPr>
              <a:t>fence</a:t>
            </a:r>
            <a:r>
              <a:rPr lang="it-IT" sz="2000" u="sng" dirty="0" smtClean="0">
                <a:latin typeface="Carlito" panose="020F0502020204030204" pitchFamily="34" charset="0"/>
                <a:cs typeface="Carlito" panose="020F0502020204030204" pitchFamily="34" charset="0"/>
              </a:rPr>
              <a:t> </a:t>
            </a:r>
            <a:r>
              <a:rPr lang="it-IT" sz="2000" dirty="0" err="1">
                <a:latin typeface="Carlito" panose="020F0502020204030204" pitchFamily="34" charset="0"/>
                <a:cs typeface="Carlito" panose="020F0502020204030204" pitchFamily="34" charset="0"/>
              </a:rPr>
              <a:t>outside</a:t>
            </a:r>
            <a:r>
              <a:rPr lang="it-IT" sz="2000" dirty="0">
                <a:latin typeface="Carlito" panose="020F0502020204030204" pitchFamily="34" charset="0"/>
                <a:cs typeface="Carlito" panose="020F0502020204030204" pitchFamily="34" charset="0"/>
              </a:rPr>
              <a:t> of the site</a:t>
            </a:r>
          </a:p>
        </p:txBody>
      </p:sp>
      <p:pic>
        <p:nvPicPr>
          <p:cNvPr id="8" name="Immagin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372" y="2095349"/>
            <a:ext cx="5241255" cy="3817511"/>
          </a:xfrm>
          <a:prstGeom prst="rect">
            <a:avLst/>
          </a:prstGeom>
        </p:spPr>
      </p:pic>
      <p:cxnSp>
        <p:nvCxnSpPr>
          <p:cNvPr id="9" name="Connettore 2 20"/>
          <p:cNvCxnSpPr/>
          <p:nvPr/>
        </p:nvCxnSpPr>
        <p:spPr>
          <a:xfrm flipH="1">
            <a:off x="3176599" y="1646141"/>
            <a:ext cx="2855901" cy="3120163"/>
          </a:xfrm>
          <a:prstGeom prst="straightConnector1">
            <a:avLst/>
          </a:prstGeom>
          <a:ln w="254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e 16"/>
          <p:cNvSpPr/>
          <p:nvPr/>
        </p:nvSpPr>
        <p:spPr>
          <a:xfrm>
            <a:off x="2567461" y="4547361"/>
            <a:ext cx="1218275" cy="2100248"/>
          </a:xfrm>
          <a:prstGeom prst="ellipse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pic>
        <p:nvPicPr>
          <p:cNvPr id="11" name="Immagin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5900" y="5594992"/>
            <a:ext cx="801180" cy="790707"/>
          </a:xfrm>
          <a:prstGeom prst="rect">
            <a:avLst/>
          </a:prstGeom>
        </p:spPr>
      </p:pic>
      <p:sp>
        <p:nvSpPr>
          <p:cNvPr id="12" name="Freccia in su 15"/>
          <p:cNvSpPr/>
          <p:nvPr/>
        </p:nvSpPr>
        <p:spPr>
          <a:xfrm>
            <a:off x="3082884" y="5069930"/>
            <a:ext cx="187427" cy="525062"/>
          </a:xfrm>
          <a:prstGeom prst="upArrow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4920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9EE1FA-814C-4BDC-9591-31839B5CF716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628650" y="81788"/>
            <a:ext cx="78867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err="1" smtClean="0"/>
              <a:t>Pedestrians</a:t>
            </a:r>
            <a:r>
              <a:rPr lang="de-DE" dirty="0" smtClean="0"/>
              <a:t> – </a:t>
            </a:r>
            <a:r>
              <a:rPr lang="de-DE" dirty="0" err="1" smtClean="0"/>
              <a:t>external</a:t>
            </a:r>
            <a:r>
              <a:rPr lang="de-DE" dirty="0" smtClean="0"/>
              <a:t> </a:t>
            </a:r>
            <a:r>
              <a:rPr lang="de-DE" dirty="0" err="1" smtClean="0"/>
              <a:t>areas</a:t>
            </a:r>
            <a:endParaRPr lang="it-IT" sz="2800" dirty="0">
              <a:solidFill>
                <a:schemeClr val="accent2"/>
              </a:solidFill>
            </a:endParaRPr>
          </a:p>
        </p:txBody>
      </p:sp>
      <p:pic>
        <p:nvPicPr>
          <p:cNvPr id="7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867" y="1639239"/>
            <a:ext cx="3278648" cy="1967189"/>
          </a:xfrm>
          <a:prstGeom prst="rect">
            <a:avLst/>
          </a:prstGeom>
        </p:spPr>
      </p:pic>
      <p:pic>
        <p:nvPicPr>
          <p:cNvPr id="8" name="Immagin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544" y="1640468"/>
            <a:ext cx="3276600" cy="1965960"/>
          </a:xfrm>
          <a:prstGeom prst="rect">
            <a:avLst/>
          </a:prstGeom>
        </p:spPr>
      </p:pic>
      <p:pic>
        <p:nvPicPr>
          <p:cNvPr id="9" name="Immagin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1484" y="4124017"/>
            <a:ext cx="3261031" cy="1956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8625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9EE1FA-814C-4BDC-9591-31839B5CF71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628650" y="81788"/>
            <a:ext cx="78867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err="1" smtClean="0"/>
              <a:t>Pedestrians</a:t>
            </a:r>
            <a:r>
              <a:rPr lang="de-DE" dirty="0" smtClean="0"/>
              <a:t> – </a:t>
            </a:r>
            <a:r>
              <a:rPr lang="de-DE" dirty="0" err="1" smtClean="0"/>
              <a:t>external</a:t>
            </a:r>
            <a:r>
              <a:rPr lang="de-DE" dirty="0" smtClean="0"/>
              <a:t> </a:t>
            </a:r>
            <a:r>
              <a:rPr lang="de-DE" dirty="0" err="1" smtClean="0"/>
              <a:t>areas</a:t>
            </a:r>
            <a:endParaRPr lang="it-IT" sz="2800" dirty="0">
              <a:solidFill>
                <a:schemeClr val="accent2"/>
              </a:solidFill>
            </a:endParaRPr>
          </a:p>
        </p:txBody>
      </p:sp>
      <p:sp>
        <p:nvSpPr>
          <p:cNvPr id="8" name="CasellaDiTesto 17"/>
          <p:cNvSpPr txBox="1"/>
          <p:nvPr/>
        </p:nvSpPr>
        <p:spPr>
          <a:xfrm>
            <a:off x="169306" y="1325571"/>
            <a:ext cx="49718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400" dirty="0">
                <a:latin typeface="Carlito" panose="020F0502020204030204" pitchFamily="34" charset="0"/>
                <a:cs typeface="Carlito" panose="020F0502020204030204" pitchFamily="34" charset="0"/>
              </a:rPr>
              <a:t>2. Truck drivers must access the site </a:t>
            </a:r>
            <a:r>
              <a:rPr lang="it-IT" sz="2400" dirty="0" smtClean="0">
                <a:latin typeface="Carlito" panose="020F0502020204030204" pitchFamily="34" charset="0"/>
                <a:cs typeface="Carlito" panose="020F0502020204030204" pitchFamily="34" charset="0"/>
              </a:rPr>
              <a:t>from</a:t>
            </a:r>
            <a:r>
              <a:rPr lang="it-IT" sz="2400" dirty="0" smtClean="0">
                <a:latin typeface="Carlito" panose="020F0502020204030204" pitchFamily="34" charset="0"/>
                <a:cs typeface="Carlito" panose="020F0502020204030204" pitchFamily="34" charset="0"/>
              </a:rPr>
              <a:t> </a:t>
            </a:r>
            <a:r>
              <a:rPr lang="it-IT" sz="2400" dirty="0">
                <a:latin typeface="Carlito" panose="020F0502020204030204" pitchFamily="34" charset="0"/>
                <a:cs typeface="Carlito" panose="020F0502020204030204" pitchFamily="34" charset="0"/>
              </a:rPr>
              <a:t>the pedestrian gate </a:t>
            </a:r>
            <a:r>
              <a:rPr lang="it-IT" sz="2400" dirty="0" smtClean="0">
                <a:latin typeface="Carlito" panose="020F0502020204030204" pitchFamily="34" charset="0"/>
                <a:cs typeface="Carlito" panose="020F0502020204030204" pitchFamily="34" charset="0"/>
              </a:rPr>
              <a:t>to </a:t>
            </a:r>
            <a:r>
              <a:rPr lang="it-IT" sz="2400" dirty="0">
                <a:latin typeface="Carlito" panose="020F0502020204030204" pitchFamily="34" charset="0"/>
                <a:cs typeface="Carlito" panose="020F0502020204030204" pitchFamily="34" charset="0"/>
              </a:rPr>
              <a:t>reach the </a:t>
            </a:r>
            <a:r>
              <a:rPr lang="it-IT" sz="2400" dirty="0" smtClean="0">
                <a:latin typeface="Carlito" panose="020F0502020204030204" pitchFamily="34" charset="0"/>
                <a:cs typeface="Carlito" panose="020F0502020204030204" pitchFamily="34" charset="0"/>
              </a:rPr>
              <a:t>CABLOG </a:t>
            </a:r>
            <a:r>
              <a:rPr lang="it-IT" sz="2400" dirty="0">
                <a:latin typeface="Carlito" panose="020F0502020204030204" pitchFamily="34" charset="0"/>
                <a:cs typeface="Carlito" panose="020F0502020204030204" pitchFamily="34" charset="0"/>
              </a:rPr>
              <a:t>office along the pedestrian walkway defined</a:t>
            </a:r>
          </a:p>
        </p:txBody>
      </p:sp>
      <p:pic>
        <p:nvPicPr>
          <p:cNvPr id="9" name="Immagin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3108" y="1201521"/>
            <a:ext cx="3021951" cy="26527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0" name="Connettore 4 9"/>
          <p:cNvCxnSpPr/>
          <p:nvPr/>
        </p:nvCxnSpPr>
        <p:spPr>
          <a:xfrm>
            <a:off x="1483508" y="2047626"/>
            <a:ext cx="5870041" cy="62775"/>
          </a:xfrm>
          <a:prstGeom prst="bentConnector3">
            <a:avLst>
              <a:gd name="adj1" fmla="val 50000"/>
            </a:avLst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tangolo 20"/>
          <p:cNvSpPr/>
          <p:nvPr/>
        </p:nvSpPr>
        <p:spPr>
          <a:xfrm>
            <a:off x="7104697" y="1253652"/>
            <a:ext cx="1295400" cy="2486250"/>
          </a:xfrm>
          <a:prstGeom prst="rect">
            <a:avLst/>
          </a:prstGeom>
          <a:noFill/>
          <a:ln w="412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2" name="Immagine 2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8508" y="2832456"/>
            <a:ext cx="3303133" cy="2544124"/>
          </a:xfrm>
          <a:prstGeom prst="rect">
            <a:avLst/>
          </a:prstGeom>
        </p:spPr>
      </p:pic>
      <p:pic>
        <p:nvPicPr>
          <p:cNvPr id="13" name="Immagine 2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0314" y="4398075"/>
            <a:ext cx="2379049" cy="1564339"/>
          </a:xfrm>
          <a:prstGeom prst="rect">
            <a:avLst/>
          </a:prstGeom>
        </p:spPr>
      </p:pic>
      <p:cxnSp>
        <p:nvCxnSpPr>
          <p:cNvPr id="14" name="Connettore 2 24"/>
          <p:cNvCxnSpPr/>
          <p:nvPr/>
        </p:nvCxnSpPr>
        <p:spPr>
          <a:xfrm>
            <a:off x="5674508" y="3277992"/>
            <a:ext cx="735806" cy="2684422"/>
          </a:xfrm>
          <a:prstGeom prst="straightConnector1">
            <a:avLst/>
          </a:prstGeom>
          <a:ln w="25400">
            <a:solidFill>
              <a:srgbClr val="FFC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29"/>
          <p:cNvCxnSpPr/>
          <p:nvPr/>
        </p:nvCxnSpPr>
        <p:spPr>
          <a:xfrm>
            <a:off x="5917735" y="3138880"/>
            <a:ext cx="2871628" cy="1259195"/>
          </a:xfrm>
          <a:prstGeom prst="straightConnector1">
            <a:avLst/>
          </a:prstGeom>
          <a:ln w="25400">
            <a:solidFill>
              <a:srgbClr val="FFC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magine 36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422" y="3838358"/>
            <a:ext cx="2620086" cy="2677728"/>
          </a:xfrm>
          <a:prstGeom prst="rect">
            <a:avLst/>
          </a:prstGeom>
        </p:spPr>
      </p:pic>
      <p:cxnSp>
        <p:nvCxnSpPr>
          <p:cNvPr id="17" name="Connettore 2 38"/>
          <p:cNvCxnSpPr/>
          <p:nvPr/>
        </p:nvCxnSpPr>
        <p:spPr>
          <a:xfrm flipH="1">
            <a:off x="387422" y="3138880"/>
            <a:ext cx="3734252" cy="699478"/>
          </a:xfrm>
          <a:prstGeom prst="straightConnector1">
            <a:avLst/>
          </a:prstGeom>
          <a:ln w="25400">
            <a:solidFill>
              <a:srgbClr val="FFC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2 41"/>
          <p:cNvCxnSpPr/>
          <p:nvPr/>
        </p:nvCxnSpPr>
        <p:spPr>
          <a:xfrm flipH="1">
            <a:off x="3022137" y="3287585"/>
            <a:ext cx="1099536" cy="3228501"/>
          </a:xfrm>
          <a:prstGeom prst="straightConnector1">
            <a:avLst/>
          </a:prstGeom>
          <a:ln w="25400">
            <a:solidFill>
              <a:srgbClr val="FFC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magine 4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263" y="2702270"/>
            <a:ext cx="410256" cy="585315"/>
          </a:xfrm>
          <a:prstGeom prst="rect">
            <a:avLst/>
          </a:prstGeom>
        </p:spPr>
      </p:pic>
      <p:pic>
        <p:nvPicPr>
          <p:cNvPr id="20" name="Immagine 5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83116" y="3365749"/>
            <a:ext cx="425346" cy="429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973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9EE1FA-814C-4BDC-9591-31839B5CF716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Title 2"/>
          <p:cNvSpPr txBox="1">
            <a:spLocks/>
          </p:cNvSpPr>
          <p:nvPr/>
        </p:nvSpPr>
        <p:spPr>
          <a:xfrm>
            <a:off x="628650" y="81788"/>
            <a:ext cx="78867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err="1" smtClean="0"/>
              <a:t>Pedestrians</a:t>
            </a:r>
            <a:r>
              <a:rPr lang="de-DE" dirty="0" smtClean="0"/>
              <a:t> – </a:t>
            </a:r>
            <a:r>
              <a:rPr lang="de-DE" dirty="0" err="1" smtClean="0"/>
              <a:t>external</a:t>
            </a:r>
            <a:r>
              <a:rPr lang="de-DE" dirty="0" smtClean="0"/>
              <a:t> </a:t>
            </a:r>
            <a:r>
              <a:rPr lang="de-DE" dirty="0" err="1" smtClean="0"/>
              <a:t>areas</a:t>
            </a:r>
            <a:endParaRPr lang="it-IT" sz="2800" dirty="0">
              <a:solidFill>
                <a:schemeClr val="accent2"/>
              </a:solidFill>
            </a:endParaRPr>
          </a:p>
        </p:txBody>
      </p:sp>
      <p:pic>
        <p:nvPicPr>
          <p:cNvPr id="8" name="Immagine 18"/>
          <p:cNvPicPr/>
          <p:nvPr/>
        </p:nvPicPr>
        <p:blipFill>
          <a:blip r:embed="rId2"/>
          <a:stretch>
            <a:fillRect/>
          </a:stretch>
        </p:blipFill>
        <p:spPr>
          <a:xfrm rot="5400000">
            <a:off x="4365390" y="2239877"/>
            <a:ext cx="3921301" cy="4343400"/>
          </a:xfrm>
          <a:prstGeom prst="rect">
            <a:avLst/>
          </a:prstGeom>
        </p:spPr>
      </p:pic>
      <p:pic>
        <p:nvPicPr>
          <p:cNvPr id="9" name="Immagin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4319" y="4105412"/>
            <a:ext cx="515845" cy="520889"/>
          </a:xfrm>
          <a:prstGeom prst="rect">
            <a:avLst/>
          </a:prstGeom>
        </p:spPr>
      </p:pic>
      <p:pic>
        <p:nvPicPr>
          <p:cNvPr id="10" name="Immagin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8300" y="3342223"/>
            <a:ext cx="515845" cy="520889"/>
          </a:xfrm>
          <a:prstGeom prst="rect">
            <a:avLst/>
          </a:prstGeom>
        </p:spPr>
      </p:pic>
      <p:sp>
        <p:nvSpPr>
          <p:cNvPr id="11" name="CasellaDiTesto 5"/>
          <p:cNvSpPr txBox="1"/>
          <p:nvPr/>
        </p:nvSpPr>
        <p:spPr>
          <a:xfrm>
            <a:off x="489200" y="1596296"/>
            <a:ext cx="67449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it-IT" sz="2000" dirty="0">
                <a:latin typeface="Carlito" panose="020F0502020204030204" pitchFamily="34" charset="0"/>
                <a:cs typeface="Carlito" panose="020F0502020204030204" pitchFamily="34" charset="0"/>
              </a:rPr>
              <a:t>3</a:t>
            </a:r>
            <a:r>
              <a:rPr lang="it-IT" sz="2000" dirty="0" smtClean="0">
                <a:latin typeface="Carlito" panose="020F0502020204030204" pitchFamily="34" charset="0"/>
                <a:cs typeface="Carlito" panose="020F0502020204030204" pitchFamily="34" charset="0"/>
              </a:rPr>
              <a:t>. </a:t>
            </a:r>
            <a:r>
              <a:rPr lang="en-US" sz="2000" dirty="0">
                <a:latin typeface="Carlito" panose="020F0502020204030204" pitchFamily="34" charset="0"/>
                <a:cs typeface="Carlito" panose="020F0502020204030204" pitchFamily="34" charset="0"/>
              </a:rPr>
              <a:t>No pedestrians can move outside of the walkways defined</a:t>
            </a:r>
            <a:endParaRPr lang="en-US" sz="1600" dirty="0">
              <a:latin typeface="Carlito" panose="020F0502020204030204" pitchFamily="34" charset="0"/>
              <a:cs typeface="Carlito" panose="020F0502020204030204" pitchFamily="34" charset="0"/>
            </a:endParaRPr>
          </a:p>
        </p:txBody>
      </p:sp>
      <p:pic>
        <p:nvPicPr>
          <p:cNvPr id="12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574" y="2450926"/>
            <a:ext cx="2971800" cy="3648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541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9EE1FA-814C-4BDC-9591-31839B5CF716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628650" y="81788"/>
            <a:ext cx="78867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smtClean="0"/>
              <a:t>Truck </a:t>
            </a:r>
            <a:r>
              <a:rPr lang="de-DE" dirty="0" err="1" smtClean="0"/>
              <a:t>drivers</a:t>
            </a:r>
            <a:r>
              <a:rPr lang="de-DE" dirty="0" smtClean="0"/>
              <a:t> </a:t>
            </a:r>
            <a:r>
              <a:rPr lang="de-DE" dirty="0" err="1" smtClean="0"/>
              <a:t>safety</a:t>
            </a:r>
            <a:endParaRPr lang="it-IT" sz="2800" dirty="0">
              <a:solidFill>
                <a:schemeClr val="accent2"/>
              </a:solidFill>
            </a:endParaRPr>
          </a:p>
        </p:txBody>
      </p:sp>
      <p:pic>
        <p:nvPicPr>
          <p:cNvPr id="8" name="Immagin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569" y="3024133"/>
            <a:ext cx="3132033" cy="345450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1" name="Input penna 30"/>
              <p14:cNvContentPartPr/>
              <p14:nvPr/>
            </p14:nvContentPartPr>
            <p14:xfrm>
              <a:off x="5799561" y="3992160"/>
              <a:ext cx="1341360" cy="598680"/>
            </p14:xfrm>
          </p:contentPart>
        </mc:Choice>
        <mc:Fallback>
          <p:pic>
            <p:nvPicPr>
              <p:cNvPr id="11" name="Input penna 30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15681" y="3908280"/>
                <a:ext cx="1509120" cy="766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2" name="Input penna 32"/>
              <p14:cNvContentPartPr/>
              <p14:nvPr/>
            </p14:nvContentPartPr>
            <p14:xfrm>
              <a:off x="3295500" y="4781610"/>
              <a:ext cx="362520" cy="360"/>
            </p14:xfrm>
          </p:contentPart>
        </mc:Choice>
        <mc:Fallback>
          <p:pic>
            <p:nvPicPr>
              <p:cNvPr id="12" name="Input penna 3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11620" y="4697730"/>
                <a:ext cx="530280" cy="168120"/>
              </a:xfrm>
              <a:prstGeom prst="rect">
                <a:avLst/>
              </a:prstGeom>
            </p:spPr>
          </p:pic>
        </mc:Fallback>
      </mc:AlternateContent>
      <p:cxnSp>
        <p:nvCxnSpPr>
          <p:cNvPr id="14" name="Connettore 2 37"/>
          <p:cNvCxnSpPr/>
          <p:nvPr/>
        </p:nvCxnSpPr>
        <p:spPr>
          <a:xfrm>
            <a:off x="5799561" y="2976630"/>
            <a:ext cx="756956" cy="1393788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magin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40930" y="2944478"/>
            <a:ext cx="2971800" cy="3805989"/>
          </a:xfrm>
          <a:prstGeom prst="rect">
            <a:avLst/>
          </a:prstGeom>
        </p:spPr>
      </p:pic>
      <p:pic>
        <p:nvPicPr>
          <p:cNvPr id="16" name="Immagin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1841" y="2943225"/>
            <a:ext cx="1085850" cy="3771900"/>
          </a:xfrm>
          <a:prstGeom prst="rect">
            <a:avLst/>
          </a:prstGeom>
        </p:spPr>
      </p:pic>
      <p:cxnSp>
        <p:nvCxnSpPr>
          <p:cNvPr id="7" name="Connettore diritto 7"/>
          <p:cNvCxnSpPr/>
          <p:nvPr/>
        </p:nvCxnSpPr>
        <p:spPr>
          <a:xfrm flipV="1">
            <a:off x="387256" y="2944478"/>
            <a:ext cx="1676400" cy="151147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diritto 12"/>
          <p:cNvCxnSpPr/>
          <p:nvPr/>
        </p:nvCxnSpPr>
        <p:spPr>
          <a:xfrm>
            <a:off x="413014" y="6142373"/>
            <a:ext cx="1676400" cy="608094"/>
          </a:xfrm>
          <a:prstGeom prst="line">
            <a:avLst/>
          </a:prstGeom>
          <a:ln w="254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8" name="Input penna 32"/>
              <p14:cNvContentPartPr/>
              <p14:nvPr/>
            </p14:nvContentPartPr>
            <p14:xfrm>
              <a:off x="3447900" y="4934010"/>
              <a:ext cx="362520" cy="360"/>
            </p14:xfrm>
          </p:contentPart>
        </mc:Choice>
        <mc:Fallback>
          <p:pic>
            <p:nvPicPr>
              <p:cNvPr id="18" name="Input penna 3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64020" y="4850130"/>
                <a:ext cx="530280" cy="168120"/>
              </a:xfrm>
              <a:prstGeom prst="rect">
                <a:avLst/>
              </a:prstGeom>
            </p:spPr>
          </p:pic>
        </mc:Fallback>
      </mc:AlternateContent>
      <p:cxnSp>
        <p:nvCxnSpPr>
          <p:cNvPr id="13" name="Connettore 2 34"/>
          <p:cNvCxnSpPr/>
          <p:nvPr/>
        </p:nvCxnSpPr>
        <p:spPr>
          <a:xfrm flipH="1">
            <a:off x="3476760" y="3020051"/>
            <a:ext cx="2322801" cy="1669660"/>
          </a:xfrm>
          <a:prstGeom prst="straightConnector1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llout 1 19"/>
          <p:cNvSpPr/>
          <p:nvPr/>
        </p:nvSpPr>
        <p:spPr>
          <a:xfrm>
            <a:off x="5429540" y="2925213"/>
            <a:ext cx="3353852" cy="3652348"/>
          </a:xfrm>
          <a:prstGeom prst="borderCallout1">
            <a:avLst>
              <a:gd name="adj1" fmla="val 50541"/>
              <a:gd name="adj2" fmla="val -2237"/>
              <a:gd name="adj3" fmla="val 46532"/>
              <a:gd name="adj4" fmla="val -36047"/>
            </a:avLst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9" name="Connettore 2 18"/>
          <p:cNvCxnSpPr/>
          <p:nvPr/>
        </p:nvCxnSpPr>
        <p:spPr>
          <a:xfrm>
            <a:off x="4033051" y="3705225"/>
            <a:ext cx="1066800" cy="1905000"/>
          </a:xfrm>
          <a:prstGeom prst="straightConnector1">
            <a:avLst/>
          </a:prstGeom>
          <a:ln w="34925">
            <a:solidFill>
              <a:srgbClr val="FFC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sellaDiTesto 8"/>
          <p:cNvSpPr txBox="1"/>
          <p:nvPr/>
        </p:nvSpPr>
        <p:spPr>
          <a:xfrm>
            <a:off x="524759" y="1263129"/>
            <a:ext cx="79905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smtClean="0">
                <a:latin typeface="Carlito" panose="020F0502020204030204" pitchFamily="34" charset="0"/>
                <a:cs typeface="Carlito" panose="020F0502020204030204" pitchFamily="34" charset="0"/>
              </a:rPr>
              <a:t>In </a:t>
            </a:r>
            <a:r>
              <a:rPr lang="en-US" sz="2000" dirty="0">
                <a:latin typeface="Carlito" panose="020F0502020204030204" pitchFamily="34" charset="0"/>
                <a:cs typeface="Carlito" panose="020F0502020204030204" pitchFamily="34" charset="0"/>
              </a:rPr>
              <a:t>order to protect </a:t>
            </a:r>
            <a:r>
              <a:rPr lang="it-IT" sz="2000" dirty="0">
                <a:latin typeface="Carlito" panose="020F0502020204030204" pitchFamily="34" charset="0"/>
                <a:cs typeface="Carlito" panose="020F0502020204030204" pitchFamily="34" charset="0"/>
              </a:rPr>
              <a:t>truck drivers from </a:t>
            </a:r>
            <a:r>
              <a:rPr lang="it-IT" sz="2000" dirty="0" err="1">
                <a:latin typeface="Carlito" panose="020F0502020204030204" pitchFamily="34" charset="0"/>
                <a:cs typeface="Carlito" panose="020F0502020204030204" pitchFamily="34" charset="0"/>
              </a:rPr>
              <a:t>accidents</a:t>
            </a:r>
            <a:r>
              <a:rPr lang="it-IT" sz="2000" dirty="0">
                <a:latin typeface="Carlito" panose="020F0502020204030204" pitchFamily="34" charset="0"/>
                <a:cs typeface="Carlito" panose="020F0502020204030204" pitchFamily="34" charset="0"/>
              </a:rPr>
              <a:t> </a:t>
            </a:r>
            <a:r>
              <a:rPr lang="it-IT" sz="2000" dirty="0" err="1">
                <a:latin typeface="Carlito" panose="020F0502020204030204" pitchFamily="34" charset="0"/>
                <a:cs typeface="Carlito" panose="020F0502020204030204" pitchFamily="34" charset="0"/>
              </a:rPr>
              <a:t>during</a:t>
            </a:r>
            <a:r>
              <a:rPr lang="it-IT" sz="2000" dirty="0">
                <a:latin typeface="Carlito" panose="020F0502020204030204" pitchFamily="34" charset="0"/>
                <a:cs typeface="Carlito" panose="020F0502020204030204" pitchFamily="34" charset="0"/>
              </a:rPr>
              <a:t> </a:t>
            </a:r>
            <a:r>
              <a:rPr lang="it-IT" sz="2000" dirty="0" err="1">
                <a:latin typeface="Carlito" panose="020F0502020204030204" pitchFamily="34" charset="0"/>
                <a:cs typeface="Carlito" panose="020F0502020204030204" pitchFamily="34" charset="0"/>
              </a:rPr>
              <a:t>loading</a:t>
            </a:r>
            <a:r>
              <a:rPr lang="it-IT" sz="2000" dirty="0">
                <a:latin typeface="Carlito" panose="020F0502020204030204" pitchFamily="34" charset="0"/>
                <a:cs typeface="Carlito" panose="020F0502020204030204" pitchFamily="34" charset="0"/>
              </a:rPr>
              <a:t> or </a:t>
            </a:r>
            <a:r>
              <a:rPr lang="it-IT" sz="2000" dirty="0" err="1">
                <a:latin typeface="Carlito" panose="020F0502020204030204" pitchFamily="34" charset="0"/>
                <a:cs typeface="Carlito" panose="020F0502020204030204" pitchFamily="34" charset="0"/>
              </a:rPr>
              <a:t>unloading</a:t>
            </a:r>
            <a:r>
              <a:rPr lang="it-IT" sz="2000" dirty="0">
                <a:latin typeface="Carlito" panose="020F0502020204030204" pitchFamily="34" charset="0"/>
                <a:cs typeface="Carlito" panose="020F0502020204030204" pitchFamily="34" charset="0"/>
              </a:rPr>
              <a:t> </a:t>
            </a:r>
            <a:r>
              <a:rPr lang="it-IT" sz="2000" dirty="0" err="1">
                <a:latin typeface="Carlito" panose="020F0502020204030204" pitchFamily="34" charset="0"/>
                <a:cs typeface="Carlito" panose="020F0502020204030204" pitchFamily="34" charset="0"/>
              </a:rPr>
              <a:t>activities</a:t>
            </a:r>
            <a:r>
              <a:rPr lang="it-IT" sz="2000" dirty="0">
                <a:latin typeface="Carlito" panose="020F0502020204030204" pitchFamily="34" charset="0"/>
                <a:cs typeface="Carlito" panose="020F0502020204030204" pitchFamily="34" charset="0"/>
              </a:rPr>
              <a:t>, truck drivers area </a:t>
            </a:r>
            <a:r>
              <a:rPr lang="it-IT" sz="2000" dirty="0" err="1">
                <a:latin typeface="Carlito" panose="020F0502020204030204" pitchFamily="34" charset="0"/>
                <a:cs typeface="Carlito" panose="020F0502020204030204" pitchFamily="34" charset="0"/>
              </a:rPr>
              <a:t>near</a:t>
            </a:r>
            <a:r>
              <a:rPr lang="it-IT" sz="2000" dirty="0">
                <a:latin typeface="Carlito" panose="020F0502020204030204" pitchFamily="34" charset="0"/>
                <a:cs typeface="Carlito" panose="020F0502020204030204" pitchFamily="34" charset="0"/>
              </a:rPr>
              <a:t> </a:t>
            </a:r>
            <a:r>
              <a:rPr lang="it-IT" sz="2000" dirty="0" err="1">
                <a:latin typeface="Carlito" panose="020F0502020204030204" pitchFamily="34" charset="0"/>
                <a:cs typeface="Carlito" panose="020F0502020204030204" pitchFamily="34" charset="0"/>
              </a:rPr>
              <a:t>loading</a:t>
            </a:r>
            <a:r>
              <a:rPr lang="it-IT" sz="2000" dirty="0">
                <a:latin typeface="Carlito" panose="020F0502020204030204" pitchFamily="34" charset="0"/>
                <a:cs typeface="Carlito" panose="020F0502020204030204" pitchFamily="34" charset="0"/>
              </a:rPr>
              <a:t> </a:t>
            </a:r>
            <a:r>
              <a:rPr lang="it-IT" sz="2000" dirty="0" smtClean="0">
                <a:latin typeface="Carlito" panose="020F0502020204030204" pitchFamily="34" charset="0"/>
                <a:cs typeface="Carlito" panose="020F0502020204030204" pitchFamily="34" charset="0"/>
              </a:rPr>
              <a:t>positions </a:t>
            </a:r>
            <a:r>
              <a:rPr lang="it-IT" sz="2000" dirty="0" err="1" smtClean="0">
                <a:latin typeface="Carlito" panose="020F0502020204030204" pitchFamily="34" charset="0"/>
                <a:cs typeface="Carlito" panose="020F0502020204030204" pitchFamily="34" charset="0"/>
              </a:rPr>
              <a:t>is</a:t>
            </a:r>
            <a:r>
              <a:rPr lang="it-IT" sz="2000" dirty="0" smtClean="0">
                <a:latin typeface="Carlito" panose="020F0502020204030204" pitchFamily="34" charset="0"/>
                <a:cs typeface="Carlito" panose="020F0502020204030204" pitchFamily="34" charset="0"/>
              </a:rPr>
              <a:t> </a:t>
            </a:r>
            <a:r>
              <a:rPr lang="it-IT" sz="2000" dirty="0" err="1">
                <a:latin typeface="Carlito" panose="020F0502020204030204" pitchFamily="34" charset="0"/>
                <a:cs typeface="Carlito" panose="020F0502020204030204" pitchFamily="34" charset="0"/>
              </a:rPr>
              <a:t>protected</a:t>
            </a:r>
            <a:r>
              <a:rPr lang="it-IT" sz="2000" dirty="0">
                <a:latin typeface="Carlito" panose="020F0502020204030204" pitchFamily="34" charset="0"/>
                <a:cs typeface="Carlito" panose="020F0502020204030204" pitchFamily="34" charset="0"/>
              </a:rPr>
              <a:t> with metal </a:t>
            </a:r>
            <a:r>
              <a:rPr lang="it-IT" sz="2000" dirty="0" err="1">
                <a:latin typeface="Carlito" panose="020F0502020204030204" pitchFamily="34" charset="0"/>
                <a:cs typeface="Carlito" panose="020F0502020204030204" pitchFamily="34" charset="0"/>
              </a:rPr>
              <a:t>barrier</a:t>
            </a:r>
            <a:r>
              <a:rPr lang="it-IT" sz="2000" dirty="0">
                <a:latin typeface="Carlito" panose="020F0502020204030204" pitchFamily="34" charset="0"/>
                <a:cs typeface="Carlito" panose="020F0502020204030204" pitchFamily="34" charset="0"/>
              </a:rPr>
              <a:t> (</a:t>
            </a:r>
            <a:r>
              <a:rPr lang="it-IT" sz="2000" dirty="0" err="1">
                <a:latin typeface="Carlito" panose="020F0502020204030204" pitchFamily="34" charset="0"/>
                <a:cs typeface="Carlito" panose="020F0502020204030204" pitchFamily="34" charset="0"/>
              </a:rPr>
              <a:t>see</a:t>
            </a:r>
            <a:r>
              <a:rPr lang="it-IT" sz="2000" dirty="0">
                <a:latin typeface="Carlito" panose="020F0502020204030204" pitchFamily="34" charset="0"/>
                <a:cs typeface="Carlito" panose="020F0502020204030204" pitchFamily="34" charset="0"/>
              </a:rPr>
              <a:t> </a:t>
            </a:r>
            <a:r>
              <a:rPr lang="it-IT" sz="2000" dirty="0" err="1" smtClean="0">
                <a:latin typeface="Carlito" panose="020F0502020204030204" pitchFamily="34" charset="0"/>
                <a:cs typeface="Carlito" panose="020F0502020204030204" pitchFamily="34" charset="0"/>
              </a:rPr>
              <a:t>photos</a:t>
            </a:r>
            <a:r>
              <a:rPr lang="it-IT" sz="2000" dirty="0" smtClean="0">
                <a:latin typeface="Carlito" panose="020F0502020204030204" pitchFamily="34" charset="0"/>
                <a:cs typeface="Carlito" panose="020F0502020204030204" pitchFamily="34" charset="0"/>
              </a:rPr>
              <a:t> </a:t>
            </a:r>
            <a:r>
              <a:rPr lang="it-IT" sz="2000" dirty="0" err="1">
                <a:latin typeface="Carlito" panose="020F0502020204030204" pitchFamily="34" charset="0"/>
                <a:cs typeface="Carlito" panose="020F0502020204030204" pitchFamily="34" charset="0"/>
              </a:rPr>
              <a:t>below</a:t>
            </a:r>
            <a:r>
              <a:rPr lang="it-IT" sz="2000" dirty="0">
                <a:latin typeface="Carlito" panose="020F0502020204030204" pitchFamily="34" charset="0"/>
                <a:cs typeface="Carlito" panose="020F0502020204030204" pitchFamily="34" charset="0"/>
              </a:rPr>
              <a:t>). Truck drivers must stay on the </a:t>
            </a:r>
            <a:r>
              <a:rPr lang="it-IT" sz="2000" dirty="0" err="1">
                <a:latin typeface="Carlito" panose="020F0502020204030204" pitchFamily="34" charset="0"/>
                <a:cs typeface="Carlito" panose="020F0502020204030204" pitchFamily="34" charset="0"/>
              </a:rPr>
              <a:t>yellow</a:t>
            </a:r>
            <a:r>
              <a:rPr lang="it-IT" sz="2000" dirty="0">
                <a:latin typeface="Carlito" panose="020F0502020204030204" pitchFamily="34" charset="0"/>
                <a:cs typeface="Carlito" panose="020F0502020204030204" pitchFamily="34" charset="0"/>
              </a:rPr>
              <a:t> area </a:t>
            </a:r>
            <a:r>
              <a:rPr lang="it-IT" sz="2000" dirty="0" err="1">
                <a:latin typeface="Carlito" panose="020F0502020204030204" pitchFamily="34" charset="0"/>
                <a:cs typeface="Carlito" panose="020F0502020204030204" pitchFamily="34" charset="0"/>
              </a:rPr>
              <a:t>near</a:t>
            </a:r>
            <a:r>
              <a:rPr lang="it-IT" sz="2000" dirty="0">
                <a:latin typeface="Carlito" panose="020F0502020204030204" pitchFamily="34" charset="0"/>
                <a:cs typeface="Carlito" panose="020F0502020204030204" pitchFamily="34" charset="0"/>
              </a:rPr>
              <a:t> </a:t>
            </a:r>
            <a:r>
              <a:rPr lang="it-IT" sz="2000" dirty="0" err="1">
                <a:latin typeface="Carlito" panose="020F0502020204030204" pitchFamily="34" charset="0"/>
                <a:cs typeface="Carlito" panose="020F0502020204030204" pitchFamily="34" charset="0"/>
              </a:rPr>
              <a:t>loading</a:t>
            </a:r>
            <a:r>
              <a:rPr lang="it-IT" sz="2000" dirty="0">
                <a:latin typeface="Carlito" panose="020F0502020204030204" pitchFamily="34" charset="0"/>
                <a:cs typeface="Carlito" panose="020F0502020204030204" pitchFamily="34" charset="0"/>
              </a:rPr>
              <a:t> </a:t>
            </a:r>
            <a:r>
              <a:rPr lang="it-IT" sz="2000" dirty="0" smtClean="0">
                <a:latin typeface="Carlito" panose="020F0502020204030204" pitchFamily="34" charset="0"/>
                <a:cs typeface="Carlito" panose="020F0502020204030204" pitchFamily="34" charset="0"/>
              </a:rPr>
              <a:t>position</a:t>
            </a:r>
            <a:endParaRPr lang="it-IT" sz="2400" dirty="0">
              <a:latin typeface="Carlito" panose="020F0502020204030204" pitchFamily="34" charset="0"/>
              <a:cs typeface="Carlito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653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9EE1FA-814C-4BDC-9591-31839B5CF716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628650" y="81788"/>
            <a:ext cx="78867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smtClean="0"/>
              <a:t>Truck </a:t>
            </a:r>
            <a:r>
              <a:rPr lang="de-DE" dirty="0" err="1" smtClean="0"/>
              <a:t>drivers</a:t>
            </a:r>
            <a:r>
              <a:rPr lang="de-DE" dirty="0" smtClean="0"/>
              <a:t> </a:t>
            </a:r>
            <a:r>
              <a:rPr lang="de-DE" dirty="0" err="1" smtClean="0"/>
              <a:t>safety</a:t>
            </a:r>
            <a:endParaRPr lang="it-IT" sz="2800" dirty="0">
              <a:solidFill>
                <a:schemeClr val="accent2"/>
              </a:solidFill>
            </a:endParaRPr>
          </a:p>
        </p:txBody>
      </p:sp>
      <p:pic>
        <p:nvPicPr>
          <p:cNvPr id="7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90205" y="3367475"/>
            <a:ext cx="1779750" cy="1536903"/>
          </a:xfrm>
          <a:prstGeom prst="rect">
            <a:avLst/>
          </a:prstGeom>
        </p:spPr>
      </p:pic>
      <p:pic>
        <p:nvPicPr>
          <p:cNvPr id="8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10" y="3582517"/>
            <a:ext cx="3222133" cy="1370820"/>
          </a:xfrm>
          <a:prstGeom prst="rect">
            <a:avLst/>
          </a:prstGeom>
        </p:spPr>
      </p:pic>
      <p:pic>
        <p:nvPicPr>
          <p:cNvPr id="9" name="Immagin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1536" y="2790825"/>
            <a:ext cx="713577" cy="2427635"/>
          </a:xfrm>
          <a:prstGeom prst="rect">
            <a:avLst/>
          </a:prstGeom>
        </p:spPr>
      </p:pic>
      <p:sp>
        <p:nvSpPr>
          <p:cNvPr id="10" name="Forma a L 11"/>
          <p:cNvSpPr/>
          <p:nvPr/>
        </p:nvSpPr>
        <p:spPr>
          <a:xfrm rot="19035121">
            <a:off x="7364076" y="5489105"/>
            <a:ext cx="819523" cy="451321"/>
          </a:xfrm>
          <a:prstGeom prst="corner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Per 10"/>
          <p:cNvSpPr/>
          <p:nvPr/>
        </p:nvSpPr>
        <p:spPr>
          <a:xfrm>
            <a:off x="4243003" y="5080776"/>
            <a:ext cx="1676400" cy="14998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8"/>
          <p:cNvSpPr txBox="1"/>
          <p:nvPr/>
        </p:nvSpPr>
        <p:spPr>
          <a:xfrm>
            <a:off x="524759" y="1376017"/>
            <a:ext cx="7990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smtClean="0">
                <a:latin typeface="Carlito"/>
              </a:rPr>
              <a:t>To </a:t>
            </a:r>
            <a:r>
              <a:rPr lang="en-US" sz="2000" dirty="0">
                <a:latin typeface="Carlito"/>
              </a:rPr>
              <a:t>protect the </a:t>
            </a:r>
            <a:r>
              <a:rPr lang="en-US" sz="2000" dirty="0" smtClean="0">
                <a:latin typeface="Carlito"/>
              </a:rPr>
              <a:t>drivers </a:t>
            </a:r>
            <a:r>
              <a:rPr lang="en-US" sz="2000" dirty="0">
                <a:latin typeface="Carlito"/>
              </a:rPr>
              <a:t>from </a:t>
            </a:r>
            <a:r>
              <a:rPr lang="en-US" sz="2000" dirty="0" smtClean="0">
                <a:latin typeface="Carlito"/>
              </a:rPr>
              <a:t>any</a:t>
            </a:r>
            <a:r>
              <a:rPr lang="en-US" sz="2000" dirty="0" smtClean="0">
                <a:latin typeface="Carlito"/>
              </a:rPr>
              <a:t> </a:t>
            </a:r>
            <a:r>
              <a:rPr lang="en-US" sz="2000" dirty="0">
                <a:latin typeface="Carlito"/>
              </a:rPr>
              <a:t>accidental fall of load securing beams, locking systems </a:t>
            </a:r>
            <a:r>
              <a:rPr lang="en-US" sz="2000" dirty="0" smtClean="0">
                <a:latin typeface="Carlito"/>
              </a:rPr>
              <a:t>are</a:t>
            </a:r>
            <a:r>
              <a:rPr lang="en-US" sz="2000" dirty="0" smtClean="0">
                <a:latin typeface="Carlito"/>
              </a:rPr>
              <a:t> </a:t>
            </a:r>
            <a:r>
              <a:rPr lang="en-US" sz="2000" dirty="0">
                <a:latin typeface="Carlito"/>
              </a:rPr>
              <a:t>placed in close proximity to each loading position. The driver will have to position the bars within the </a:t>
            </a:r>
            <a:r>
              <a:rPr lang="en-US" sz="2000" dirty="0" smtClean="0">
                <a:latin typeface="Carlito"/>
              </a:rPr>
              <a:t>block</a:t>
            </a:r>
            <a:endParaRPr lang="it-IT" sz="2000" dirty="0">
              <a:latin typeface="Carlito"/>
              <a:cs typeface="Carlito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6324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49EE1FA-814C-4BDC-9591-31839B5CF716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18" name="CasellaDiTesto 8"/>
          <p:cNvSpPr txBox="1"/>
          <p:nvPr/>
        </p:nvSpPr>
        <p:spPr>
          <a:xfrm>
            <a:off x="257576" y="1158123"/>
            <a:ext cx="864172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000" dirty="0" smtClean="0">
                <a:latin typeface="Carlito" panose="020F0502020204030204" pitchFamily="34" charset="0"/>
                <a:cs typeface="Carlito" panose="020F0502020204030204" pitchFamily="34" charset="0"/>
              </a:rPr>
              <a:t>We would like to introduce a new</a:t>
            </a:r>
            <a:r>
              <a:rPr lang="en-US" sz="2000" dirty="0" smtClean="0">
                <a:latin typeface="Carlito" panose="020F0502020204030204" pitchFamily="34" charset="0"/>
                <a:cs typeface="Carlito" panose="020F0502020204030204" pitchFamily="34" charset="0"/>
              </a:rPr>
              <a:t> </a:t>
            </a:r>
            <a:r>
              <a:rPr lang="en-US" sz="2000" dirty="0">
                <a:latin typeface="Carlito" panose="020F0502020204030204" pitchFamily="34" charset="0"/>
                <a:cs typeface="Carlito" panose="020F0502020204030204" pitchFamily="34" charset="0"/>
              </a:rPr>
              <a:t>procedure to </a:t>
            </a:r>
            <a:r>
              <a:rPr lang="en-US" sz="2000" dirty="0" smtClean="0">
                <a:latin typeface="Carlito" panose="020F0502020204030204" pitchFamily="34" charset="0"/>
                <a:cs typeface="Carlito" panose="020F0502020204030204" pitchFamily="34" charset="0"/>
              </a:rPr>
              <a:t>prevent any</a:t>
            </a:r>
            <a:r>
              <a:rPr lang="en-US" sz="2000" dirty="0" smtClean="0">
                <a:latin typeface="Carlito" panose="020F0502020204030204" pitchFamily="34" charset="0"/>
                <a:cs typeface="Carlito" panose="020F0502020204030204" pitchFamily="34" charset="0"/>
              </a:rPr>
              <a:t> </a:t>
            </a:r>
            <a:r>
              <a:rPr lang="en-US" sz="2000" dirty="0">
                <a:latin typeface="Carlito" panose="020F0502020204030204" pitchFamily="34" charset="0"/>
                <a:cs typeface="Carlito" panose="020F0502020204030204" pitchFamily="34" charset="0"/>
              </a:rPr>
              <a:t>sudden departure of </a:t>
            </a:r>
            <a:r>
              <a:rPr lang="en-US" sz="2000" dirty="0">
                <a:latin typeface="Carlito" panose="020F0502020204030204" pitchFamily="34" charset="0"/>
                <a:cs typeface="Carlito" panose="020F0502020204030204" pitchFamily="34" charset="0"/>
              </a:rPr>
              <a:t>a</a:t>
            </a:r>
            <a:r>
              <a:rPr lang="en-US" sz="2000" dirty="0" smtClean="0">
                <a:latin typeface="Carlito" panose="020F0502020204030204" pitchFamily="34" charset="0"/>
                <a:cs typeface="Carlito" panose="020F0502020204030204" pitchFamily="34" charset="0"/>
              </a:rPr>
              <a:t> truck </a:t>
            </a:r>
            <a:r>
              <a:rPr lang="en-US" sz="2000" dirty="0">
                <a:latin typeface="Carlito" panose="020F0502020204030204" pitchFamily="34" charset="0"/>
                <a:cs typeface="Carlito" panose="020F0502020204030204" pitchFamily="34" charset="0"/>
              </a:rPr>
              <a:t>during loading or unloading </a:t>
            </a:r>
            <a:r>
              <a:rPr lang="en-US" sz="2000" dirty="0" smtClean="0">
                <a:latin typeface="Carlito" panose="020F0502020204030204" pitchFamily="34" charset="0"/>
                <a:cs typeface="Carlito" panose="020F0502020204030204" pitchFamily="34" charset="0"/>
              </a:rPr>
              <a:t>activities:</a:t>
            </a:r>
            <a:endParaRPr lang="en-US" sz="2000" dirty="0">
              <a:latin typeface="Carlito" panose="020F0502020204030204" pitchFamily="34" charset="0"/>
              <a:cs typeface="Carlito" panose="020F0502020204030204" pitchFamily="34" charset="0"/>
            </a:endParaRPr>
          </a:p>
          <a:p>
            <a:pPr marL="457200" indent="-457200" algn="just">
              <a:buAutoNum type="arabicPeriod"/>
            </a:pPr>
            <a:endParaRPr lang="en-US" sz="2000" dirty="0">
              <a:latin typeface="Carlito" panose="020F0502020204030204" pitchFamily="34" charset="0"/>
              <a:cs typeface="Carlito" panose="020F050202020403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Carlito" panose="020F0502020204030204" pitchFamily="34" charset="0"/>
                <a:cs typeface="Carlito" panose="020F0502020204030204" pitchFamily="34" charset="0"/>
              </a:rPr>
              <a:t>The driver positions the truck </a:t>
            </a:r>
            <a:r>
              <a:rPr lang="en-US" sz="2000" dirty="0" smtClean="0">
                <a:latin typeface="Carlito" panose="020F0502020204030204" pitchFamily="34" charset="0"/>
                <a:cs typeface="Carlito" panose="020F0502020204030204" pitchFamily="34" charset="0"/>
              </a:rPr>
              <a:t>at</a:t>
            </a:r>
            <a:r>
              <a:rPr lang="en-US" sz="2000" dirty="0" smtClean="0">
                <a:latin typeface="Carlito" panose="020F0502020204030204" pitchFamily="34" charset="0"/>
                <a:cs typeface="Carlito" panose="020F0502020204030204" pitchFamily="34" charset="0"/>
              </a:rPr>
              <a:t> </a:t>
            </a:r>
            <a:r>
              <a:rPr lang="en-US" sz="2000" dirty="0">
                <a:latin typeface="Carlito" panose="020F0502020204030204" pitchFamily="34" charset="0"/>
                <a:cs typeface="Carlito" panose="020F0502020204030204" pitchFamily="34" charset="0"/>
              </a:rPr>
              <a:t>the loading </a:t>
            </a:r>
            <a:r>
              <a:rPr lang="en-US" sz="2000" dirty="0" smtClean="0">
                <a:latin typeface="Carlito" panose="020F0502020204030204" pitchFamily="34" charset="0"/>
                <a:cs typeface="Carlito" panose="020F0502020204030204" pitchFamily="34" charset="0"/>
              </a:rPr>
              <a:t>bay</a:t>
            </a:r>
            <a:endParaRPr lang="en-US" sz="2000" dirty="0">
              <a:latin typeface="Carlito" panose="020F0502020204030204" pitchFamily="34" charset="0"/>
              <a:cs typeface="Carlito" panose="020F050202020403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Carlito" panose="020F0502020204030204" pitchFamily="34" charset="0"/>
                <a:cs typeface="Carlito" panose="020F0502020204030204" pitchFamily="34" charset="0"/>
              </a:rPr>
              <a:t>The driver positions the locking wedge in order to avoid movements of the </a:t>
            </a:r>
            <a:r>
              <a:rPr lang="en-US" sz="2000" dirty="0" smtClean="0">
                <a:latin typeface="Carlito" panose="020F0502020204030204" pitchFamily="34" charset="0"/>
                <a:cs typeface="Carlito" panose="020F0502020204030204" pitchFamily="34" charset="0"/>
              </a:rPr>
              <a:t>truck</a:t>
            </a:r>
            <a:endParaRPr lang="en-US" sz="2000" dirty="0">
              <a:latin typeface="Carlito" panose="020F0502020204030204" pitchFamily="34" charset="0"/>
              <a:cs typeface="Carlito" panose="020F050202020403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Carlito" panose="020F0502020204030204" pitchFamily="34" charset="0"/>
                <a:cs typeface="Carlito" panose="020F0502020204030204" pitchFamily="34" charset="0"/>
              </a:rPr>
              <a:t>The driver must </a:t>
            </a:r>
            <a:r>
              <a:rPr lang="en-US" sz="2000" dirty="0" smtClean="0">
                <a:latin typeface="Carlito" panose="020F0502020204030204" pitchFamily="34" charset="0"/>
                <a:cs typeface="Carlito" panose="020F0502020204030204" pitchFamily="34" charset="0"/>
              </a:rPr>
              <a:t>enter</a:t>
            </a:r>
            <a:r>
              <a:rPr lang="en-US" sz="2000" dirty="0" smtClean="0">
                <a:latin typeface="Carlito" panose="020F0502020204030204" pitchFamily="34" charset="0"/>
                <a:cs typeface="Carlito" panose="020F0502020204030204" pitchFamily="34" charset="0"/>
              </a:rPr>
              <a:t> </a:t>
            </a:r>
            <a:r>
              <a:rPr lang="en-US" sz="2000" dirty="0">
                <a:latin typeface="Carlito" panose="020F0502020204030204" pitchFamily="34" charset="0"/>
                <a:cs typeface="Carlito" panose="020F0502020204030204" pitchFamily="34" charset="0"/>
              </a:rPr>
              <a:t>in the warehouse </a:t>
            </a:r>
            <a:r>
              <a:rPr lang="en-US" sz="2000" dirty="0" smtClean="0">
                <a:latin typeface="Carlito" panose="020F0502020204030204" pitchFamily="34" charset="0"/>
                <a:cs typeface="Carlito" panose="020F0502020204030204" pitchFamily="34" charset="0"/>
              </a:rPr>
              <a:t>via</a:t>
            </a:r>
            <a:r>
              <a:rPr lang="en-US" sz="2000" dirty="0" smtClean="0">
                <a:latin typeface="Carlito" panose="020F0502020204030204" pitchFamily="34" charset="0"/>
                <a:cs typeface="Carlito" panose="020F0502020204030204" pitchFamily="34" charset="0"/>
              </a:rPr>
              <a:t> </a:t>
            </a:r>
            <a:r>
              <a:rPr lang="en-US" sz="2000" dirty="0">
                <a:latin typeface="Carlito" panose="020F0502020204030204" pitchFamily="34" charset="0"/>
                <a:cs typeface="Carlito" panose="020F0502020204030204" pitchFamily="34" charset="0"/>
              </a:rPr>
              <a:t>the </a:t>
            </a:r>
            <a:r>
              <a:rPr lang="en-US" sz="2000" dirty="0" smtClean="0">
                <a:latin typeface="Carlito" panose="020F0502020204030204" pitchFamily="34" charset="0"/>
                <a:cs typeface="Carlito" panose="020F0502020204030204" pitchFamily="34" charset="0"/>
              </a:rPr>
              <a:t>walkways</a:t>
            </a:r>
            <a:endParaRPr lang="en-US" sz="2000" dirty="0">
              <a:latin typeface="Carlito" panose="020F0502020204030204" pitchFamily="34" charset="0"/>
              <a:cs typeface="Carlito" panose="020F050202020403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Carlito" panose="020F0502020204030204" pitchFamily="34" charset="0"/>
                <a:cs typeface="Carlito" panose="020F0502020204030204" pitchFamily="34" charset="0"/>
              </a:rPr>
              <a:t>W</a:t>
            </a:r>
            <a:r>
              <a:rPr lang="en-US" sz="2000" dirty="0" smtClean="0">
                <a:latin typeface="Carlito" panose="020F0502020204030204" pitchFamily="34" charset="0"/>
                <a:cs typeface="Carlito" panose="020F0502020204030204" pitchFamily="34" charset="0"/>
              </a:rPr>
              <a:t>hen the driver arrives </a:t>
            </a:r>
            <a:r>
              <a:rPr lang="en-US" sz="2000" dirty="0">
                <a:latin typeface="Carlito" panose="020F0502020204030204" pitchFamily="34" charset="0"/>
                <a:cs typeface="Carlito" panose="020F0502020204030204" pitchFamily="34" charset="0"/>
              </a:rPr>
              <a:t>to </a:t>
            </a:r>
            <a:r>
              <a:rPr lang="en-US" sz="2000" dirty="0" smtClean="0">
                <a:latin typeface="Carlito" panose="020F0502020204030204" pitchFamily="34" charset="0"/>
                <a:cs typeface="Carlito" panose="020F0502020204030204" pitchFamily="34" charset="0"/>
              </a:rPr>
              <a:t>his </a:t>
            </a:r>
            <a:r>
              <a:rPr lang="en-US" sz="2000" dirty="0">
                <a:latin typeface="Carlito" panose="020F0502020204030204" pitchFamily="34" charset="0"/>
                <a:cs typeface="Carlito" panose="020F0502020204030204" pitchFamily="34" charset="0"/>
              </a:rPr>
              <a:t>position, he must deliver the truck key to the </a:t>
            </a:r>
            <a:r>
              <a:rPr lang="en-US" sz="2000" dirty="0" smtClean="0">
                <a:latin typeface="Carlito" panose="020F0502020204030204" pitchFamily="34" charset="0"/>
                <a:cs typeface="Carlito" panose="020F0502020204030204" pitchFamily="34" charset="0"/>
              </a:rPr>
              <a:t>operator</a:t>
            </a:r>
            <a:endParaRPr lang="en-US" sz="2000" dirty="0">
              <a:latin typeface="Carlito" panose="020F0502020204030204" pitchFamily="34" charset="0"/>
              <a:cs typeface="Carlito" panose="020F050202020403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Carlito" panose="020F0502020204030204" pitchFamily="34" charset="0"/>
                <a:cs typeface="Carlito" panose="020F0502020204030204" pitchFamily="34" charset="0"/>
              </a:rPr>
              <a:t>The operator must put the key of the truck in </a:t>
            </a:r>
            <a:r>
              <a:rPr lang="en-US" sz="2000" dirty="0" smtClean="0">
                <a:latin typeface="Carlito" panose="020F0502020204030204" pitchFamily="34" charset="0"/>
                <a:cs typeface="Carlito" panose="020F0502020204030204" pitchFamily="34" charset="0"/>
              </a:rPr>
              <a:t>the </a:t>
            </a:r>
            <a:r>
              <a:rPr lang="en-US" sz="2000" dirty="0">
                <a:latin typeface="Carlito" panose="020F0502020204030204" pitchFamily="34" charset="0"/>
                <a:cs typeface="Carlito" panose="020F0502020204030204" pitchFamily="34" charset="0"/>
              </a:rPr>
              <a:t>security </a:t>
            </a:r>
            <a:r>
              <a:rPr lang="en-US" sz="2000" dirty="0" smtClean="0">
                <a:latin typeface="Carlito" panose="020F0502020204030204" pitchFamily="34" charset="0"/>
                <a:cs typeface="Carlito" panose="020F0502020204030204" pitchFamily="34" charset="0"/>
              </a:rPr>
              <a:t>box</a:t>
            </a:r>
            <a:endParaRPr lang="en-US" sz="2000" dirty="0">
              <a:latin typeface="Carlito" panose="020F0502020204030204" pitchFamily="34" charset="0"/>
              <a:cs typeface="Carlito" panose="020F0502020204030204" pitchFamily="34" charset="0"/>
            </a:endParaRP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000" dirty="0">
                <a:latin typeface="Carlito" panose="020F0502020204030204" pitchFamily="34" charset="0"/>
                <a:cs typeface="Carlito" panose="020F0502020204030204" pitchFamily="34" charset="0"/>
              </a:rPr>
              <a:t>Only when the key is in the security box, the operator can start loading or </a:t>
            </a:r>
            <a:r>
              <a:rPr lang="en-US" sz="2000" dirty="0" smtClean="0">
                <a:latin typeface="Carlito" panose="020F0502020204030204" pitchFamily="34" charset="0"/>
                <a:cs typeface="Carlito" panose="020F0502020204030204" pitchFamily="34" charset="0"/>
              </a:rPr>
              <a:t>unloading</a:t>
            </a:r>
            <a:endParaRPr lang="en-US" sz="2000" dirty="0">
              <a:latin typeface="Carlito" panose="020F0502020204030204" pitchFamily="34" charset="0"/>
              <a:cs typeface="Carlito" panose="020F0502020204030204" pitchFamily="34" charset="0"/>
            </a:endParaRPr>
          </a:p>
        </p:txBody>
      </p:sp>
      <p:sp>
        <p:nvSpPr>
          <p:cNvPr id="19" name="Title 2"/>
          <p:cNvSpPr txBox="1">
            <a:spLocks/>
          </p:cNvSpPr>
          <p:nvPr/>
        </p:nvSpPr>
        <p:spPr>
          <a:xfrm>
            <a:off x="628650" y="81788"/>
            <a:ext cx="78867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dirty="0" smtClean="0"/>
              <a:t>Truck </a:t>
            </a:r>
            <a:r>
              <a:rPr lang="de-DE" dirty="0" err="1" smtClean="0"/>
              <a:t>drivers</a:t>
            </a:r>
            <a:r>
              <a:rPr lang="de-DE" dirty="0" smtClean="0"/>
              <a:t> </a:t>
            </a:r>
            <a:r>
              <a:rPr lang="de-DE" dirty="0" err="1" smtClean="0"/>
              <a:t>safety</a:t>
            </a:r>
            <a:endParaRPr lang="it-IT" sz="28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70444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WheatField.jpg" descr="/Users/cespedl1/Desktop/Local Project Files/ABinBev/ABI Sustainability2016/6.22.16/IMAGES/WheatField.jpg"/>
          <p:cNvPicPr>
            <a:picLocks noChangeAspect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20133" y="-165100"/>
            <a:ext cx="9584266" cy="71882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736" y="4322766"/>
            <a:ext cx="7886700" cy="1612491"/>
          </a:xfrm>
        </p:spPr>
        <p:txBody>
          <a:bodyPr>
            <a:noAutofit/>
          </a:bodyPr>
          <a:lstStyle/>
          <a:p>
            <a:pPr algn="l"/>
            <a:r>
              <a:rPr lang="de-DE" sz="3600" dirty="0" err="1" smtClean="0"/>
              <a:t>Questions</a:t>
            </a:r>
            <a:r>
              <a:rPr lang="de-DE" sz="3600" dirty="0" smtClean="0"/>
              <a:t>?</a:t>
            </a:r>
            <a:br>
              <a:rPr lang="de-DE" sz="3600" dirty="0" smtClean="0"/>
            </a:br>
            <a:r>
              <a:rPr lang="de-DE" sz="3600" dirty="0"/>
              <a:t/>
            </a:r>
            <a:br>
              <a:rPr lang="de-DE" sz="3600" dirty="0"/>
            </a:br>
            <a:r>
              <a:rPr lang="de-DE" sz="3600" dirty="0" err="1" smtClean="0"/>
              <a:t>Thanks</a:t>
            </a:r>
            <a:r>
              <a:rPr lang="de-DE" sz="3600" dirty="0" smtClean="0"/>
              <a:t> </a:t>
            </a:r>
            <a:r>
              <a:rPr lang="de-DE" sz="3600" dirty="0" err="1" smtClean="0"/>
              <a:t>for</a:t>
            </a:r>
            <a:r>
              <a:rPr lang="de-DE" sz="3600" dirty="0" smtClean="0"/>
              <a:t> </a:t>
            </a:r>
            <a:r>
              <a:rPr lang="de-DE" sz="3600" dirty="0" err="1" smtClean="0"/>
              <a:t>your</a:t>
            </a:r>
            <a:r>
              <a:rPr lang="de-DE" sz="3600" dirty="0" smtClean="0"/>
              <a:t> </a:t>
            </a:r>
            <a:r>
              <a:rPr lang="de-DE" sz="3600" dirty="0" err="1" smtClean="0"/>
              <a:t>collaboration</a:t>
            </a:r>
            <a:endParaRPr lang="it-IT" sz="3600" dirty="0"/>
          </a:p>
        </p:txBody>
      </p:sp>
    </p:spTree>
    <p:extLst>
      <p:ext uri="{BB962C8B-B14F-4D97-AF65-F5344CB8AC3E}">
        <p14:creationId xmlns:p14="http://schemas.microsoft.com/office/powerpoint/2010/main" val="281810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BI">
      <a:dk1>
        <a:sysClr val="windowText" lastClr="000000"/>
      </a:dk1>
      <a:lt1>
        <a:sysClr val="window" lastClr="FFFFFF"/>
      </a:lt1>
      <a:dk2>
        <a:srgbClr val="C00000"/>
      </a:dk2>
      <a:lt2>
        <a:srgbClr val="45120F"/>
      </a:lt2>
      <a:accent1>
        <a:srgbClr val="F39C1F"/>
      </a:accent1>
      <a:accent2>
        <a:srgbClr val="DA5926"/>
      </a:accent2>
      <a:accent3>
        <a:srgbClr val="C33827"/>
      </a:accent3>
      <a:accent4>
        <a:srgbClr val="89231A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0AA36A093F752409377CEECFB183C0F" ma:contentTypeVersion="3" ma:contentTypeDescription="Create a new document." ma:contentTypeScope="" ma:versionID="6e8449a36c7f01953bd27b215edbaf9d">
  <xsd:schema xmlns:xsd="http://www.w3.org/2001/XMLSchema" xmlns:xs="http://www.w3.org/2001/XMLSchema" xmlns:p="http://schemas.microsoft.com/office/2006/metadata/properties" xmlns:ns2="2a1b853b-09c9-4c53-b2ec-082df9faccc2" xmlns:ns3="de9a8a98-dfa6-49fc-9a75-a4ec57fa2a45" targetNamespace="http://schemas.microsoft.com/office/2006/metadata/properties" ma:root="true" ma:fieldsID="131ca630642a034d113436ea3d644851" ns2:_="" ns3:_="">
    <xsd:import namespace="2a1b853b-09c9-4c53-b2ec-082df9faccc2"/>
    <xsd:import namespace="de9a8a98-dfa6-49fc-9a75-a4ec57fa2a4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1b853b-09c9-4c53-b2ec-082df9faccc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9a8a98-dfa6-49fc-9a75-a4ec57fa2a45" elementFormDefault="qualified">
    <xsd:import namespace="http://schemas.microsoft.com/office/2006/documentManagement/types"/>
    <xsd:import namespace="http://schemas.microsoft.com/office/infopath/2007/PartnerControls"/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4772E8A-AC78-4AFB-866E-B0021E3E40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a1b853b-09c9-4c53-b2ec-082df9faccc2"/>
    <ds:schemaRef ds:uri="de9a8a98-dfa6-49fc-9a75-a4ec57fa2a4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1F09563-59E1-4D93-BC22-81C23AE7B674}">
  <ds:schemaRefs>
    <ds:schemaRef ds:uri="http://schemas.openxmlformats.org/package/2006/metadata/core-properties"/>
    <ds:schemaRef ds:uri="de9a8a98-dfa6-49fc-9a75-a4ec57fa2a45"/>
    <ds:schemaRef ds:uri="http://schemas.microsoft.com/office/2006/metadata/properties"/>
    <ds:schemaRef ds:uri="http://www.w3.org/XML/1998/namespace"/>
    <ds:schemaRef ds:uri="2a1b853b-09c9-4c53-b2ec-082df9faccc2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purl.org/dc/elements/1.1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A164551-3231-46D8-B9B7-F6B1831B47F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270</Words>
  <Application>Microsoft Office PowerPoint</Application>
  <PresentationFormat>On-screen Show (4:3)</PresentationFormat>
  <Paragraphs>32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SAFETY DEVELOPMENT PLAN ALBAIRATE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  Thanks for your collaboration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Geoff Sykes</dc:creator>
  <cp:lastModifiedBy>Retzoulas, Georgios</cp:lastModifiedBy>
  <cp:revision>83</cp:revision>
  <cp:lastPrinted>2016-09-21T19:45:16Z</cp:lastPrinted>
  <dcterms:created xsi:type="dcterms:W3CDTF">2016-09-21T13:44:04Z</dcterms:created>
  <dcterms:modified xsi:type="dcterms:W3CDTF">2016-11-28T18:15:51Z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0x01010010AA36A093F752409377CEECFB183C0F</vt:lpwstr>
  </property>
</Properties>
</file>